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5" r:id="rId2"/>
  </p:sldMasterIdLst>
  <p:sldIdLst>
    <p:sldId id="2147481155" r:id="rId3"/>
    <p:sldId id="273" r:id="rId4"/>
    <p:sldId id="2147481156" r:id="rId5"/>
    <p:sldId id="2147481162" r:id="rId6"/>
    <p:sldId id="2147481163" r:id="rId7"/>
    <p:sldId id="2147481164" r:id="rId8"/>
    <p:sldId id="2147481167" r:id="rId9"/>
    <p:sldId id="2147481166" r:id="rId10"/>
    <p:sldId id="2147481168" r:id="rId11"/>
    <p:sldId id="2147481173" r:id="rId12"/>
    <p:sldId id="2147481170" r:id="rId13"/>
    <p:sldId id="2147481171" r:id="rId14"/>
    <p:sldId id="2147481174" r:id="rId15"/>
    <p:sldId id="2147481175" r:id="rId16"/>
    <p:sldId id="2147481172" r:id="rId17"/>
    <p:sldId id="2147481176" r:id="rId18"/>
    <p:sldId id="2147481177" r:id="rId19"/>
    <p:sldId id="2147481178" r:id="rId20"/>
    <p:sldId id="2147481179" r:id="rId21"/>
    <p:sldId id="2147481180" r:id="rId22"/>
    <p:sldId id="2147481181" r:id="rId23"/>
    <p:sldId id="2147481182" r:id="rId24"/>
    <p:sldId id="2147481184" r:id="rId25"/>
    <p:sldId id="2147481185" r:id="rId26"/>
    <p:sldId id="2147481186" r:id="rId27"/>
    <p:sldId id="2147481187" r:id="rId28"/>
    <p:sldId id="2147481189" r:id="rId29"/>
    <p:sldId id="21474811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1"/>
    <p:restoredTop sz="96327"/>
  </p:normalViewPr>
  <p:slideViewPr>
    <p:cSldViewPr snapToGrid="0">
      <p:cViewPr varScale="1">
        <p:scale>
          <a:sx n="95" d="100"/>
          <a:sy n="95" d="100"/>
        </p:scale>
        <p:origin x="12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" TargetMode="External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7" name="Picture" descr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51" y="6273671"/>
            <a:ext cx="695451" cy="277479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909792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797227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280415" y="237067"/>
            <a:ext cx="5522979" cy="1066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92609" y="1675045"/>
            <a:ext cx="5498593" cy="4336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chemeClr val="accent2"/>
                </a:solidFill>
              </a:defRPr>
            </a:lvl2pPr>
            <a:lvl3pPr marL="0" indent="268812">
              <a:spcBef>
                <a:spcPts val="0"/>
              </a:spcBef>
              <a:buSzTx/>
              <a:buNone/>
              <a:defRPr>
                <a:solidFill>
                  <a:schemeClr val="accent2"/>
                </a:solidFill>
              </a:defRPr>
            </a:lvl3pPr>
            <a:lvl4pPr marL="0" indent="579960">
              <a:spcBef>
                <a:spcPts val="0"/>
              </a:spcBef>
              <a:buSzTx/>
              <a:buNone/>
              <a:defRPr>
                <a:solidFill>
                  <a:schemeClr val="accent2"/>
                </a:solidFill>
              </a:defRPr>
            </a:lvl4pPr>
            <a:lvl5pPr marL="0" indent="842422">
              <a:spcBef>
                <a:spcPts val="0"/>
              </a:spcBef>
              <a:buSz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2"/>
          <p:cNvSpPr>
            <a:spLocks noGrp="1"/>
          </p:cNvSpPr>
          <p:nvPr>
            <p:ph type="body" sz="half" idx="13"/>
          </p:nvPr>
        </p:nvSpPr>
        <p:spPr>
          <a:xfrm>
            <a:off x="6388608" y="1675045"/>
            <a:ext cx="5498593" cy="43362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</a:lstStyle>
          <a:p>
            <a:pPr>
              <a:spcBef>
                <a:spcPts val="0"/>
              </a:spcBef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43456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292609" y="270934"/>
            <a:ext cx="5510785" cy="1072897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70934" y="1591734"/>
            <a:ext cx="5608321" cy="44825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1pPr>
            <a:lvl2pPr marL="1585358" indent="-1588403"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2pPr>
            <a:lvl3pPr marL="1813956" indent="-1588403"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3pPr>
            <a:lvl4pPr marL="2194950" indent="-1588403"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4pPr>
            <a:lvl5pPr marL="2427781" indent="-1588403"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07058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292609" y="270934"/>
            <a:ext cx="5510785" cy="1072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70934" y="1591734"/>
            <a:ext cx="5608321" cy="44825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1pPr>
            <a:lvl2pPr marL="1585358" indent="-1588403"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2pPr>
            <a:lvl3pPr marL="1813956" indent="-1588403"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3pPr>
            <a:lvl4pPr marL="2194950" indent="-1588403"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4pPr>
            <a:lvl5pPr marL="2427781" indent="-1588403">
              <a:lnSpc>
                <a:spcPct val="90000"/>
              </a:lnSpc>
              <a:defRPr sz="12800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Picture Placeholder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43475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186267" y="16933"/>
            <a:ext cx="11704229" cy="5872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800"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5172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280418" y="237068"/>
            <a:ext cx="7416713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686883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88608" y="268225"/>
            <a:ext cx="5498593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698009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10728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80415" y="1625600"/>
            <a:ext cx="5522979" cy="437286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394055" indent="-397101">
              <a:defRPr sz="3200"/>
            </a:lvl2pPr>
            <a:lvl3pPr marL="622654" indent="-397101">
              <a:defRPr sz="3200"/>
            </a:lvl3pPr>
            <a:lvl4pPr marL="1003648" indent="-397101">
              <a:defRPr sz="3200"/>
            </a:lvl4pPr>
            <a:lvl5pPr marL="1236478" indent="-397101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Text Placeholder"/>
          <p:cNvSpPr>
            <a:spLocks noGrp="1"/>
          </p:cNvSpPr>
          <p:nvPr>
            <p:ph type="body" sz="half" idx="13"/>
          </p:nvPr>
        </p:nvSpPr>
        <p:spPr>
          <a:xfrm>
            <a:off x="6388608" y="1658112"/>
            <a:ext cx="5498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83286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88608" y="268225"/>
            <a:ext cx="2450593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9" y="268223"/>
            <a:ext cx="2450593" cy="57261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620909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280418" y="237068"/>
            <a:ext cx="5522885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60" name="Black rectangle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4F4F4"/>
          </a:solidFill>
          <a:ln w="12700">
            <a:miter lim="400000"/>
          </a:ln>
        </p:spPr>
        <p:txBody>
          <a:bodyPr tIns="121919" bIns="121919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88608" y="268225"/>
            <a:ext cx="5498593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2877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" y="608"/>
            <a:ext cx="12178064" cy="685678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67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51" y="6273671"/>
            <a:ext cx="695451" cy="277479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5828887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0" name="Picture Placeholder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58470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736076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10728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92609" y="1675045"/>
            <a:ext cx="5498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7" name="Straight Connector 10"/>
          <p:cNvSpPr/>
          <p:nvPr/>
        </p:nvSpPr>
        <p:spPr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298" name="Straight Connector 12"/>
          <p:cNvSpPr/>
          <p:nvPr/>
        </p:nvSpPr>
        <p:spPr>
          <a:xfrm flipV="1">
            <a:off x="9139246" y="313267"/>
            <a:ext cx="1" cy="282254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299" name="Straight Connector 13"/>
          <p:cNvSpPr/>
          <p:nvPr/>
        </p:nvSpPr>
        <p:spPr>
          <a:xfrm>
            <a:off x="6389816" y="3426885"/>
            <a:ext cx="5486403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3935137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 txBox="1">
            <a:spLocks noGrp="1"/>
          </p:cNvSpPr>
          <p:nvPr>
            <p:ph type="title"/>
          </p:nvPr>
        </p:nvSpPr>
        <p:spPr>
          <a:xfrm>
            <a:off x="0" y="-3"/>
            <a:ext cx="6096000" cy="3429003"/>
          </a:xfrm>
          <a:prstGeom prst="rect">
            <a:avLst/>
          </a:prstGeom>
        </p:spPr>
        <p:txBody>
          <a:bodyPr lIns="177800" tIns="177800" rIns="177800" bIns="177800">
            <a:normAutofit/>
          </a:bodyPr>
          <a:lstStyle>
            <a:lvl1pPr marL="50799"/>
          </a:lstStyle>
          <a:p>
            <a:r>
              <a:t>Title Text</a:t>
            </a:r>
          </a:p>
        </p:txBody>
      </p:sp>
      <p:sp>
        <p:nvSpPr>
          <p:cNvPr id="3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0" y="0"/>
            <a:ext cx="3048000" cy="3429000"/>
          </a:xfrm>
          <a:prstGeom prst="rect">
            <a:avLst/>
          </a:prstGeom>
        </p:spPr>
        <p:txBody>
          <a:bodyPr lIns="201168" tIns="201168" rIns="201168" bIns="20116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9" name="Straight Connector 8"/>
          <p:cNvSpPr/>
          <p:nvPr/>
        </p:nvSpPr>
        <p:spPr>
          <a:xfrm flipV="1">
            <a:off x="6096000" y="313267"/>
            <a:ext cx="0" cy="568113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310" name="Straight Connector 9"/>
          <p:cNvSpPr/>
          <p:nvPr/>
        </p:nvSpPr>
        <p:spPr>
          <a:xfrm>
            <a:off x="304799" y="3422652"/>
            <a:ext cx="5486404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311" name="Straight Connector 11"/>
          <p:cNvSpPr/>
          <p:nvPr/>
        </p:nvSpPr>
        <p:spPr>
          <a:xfrm>
            <a:off x="6389816" y="3422652"/>
            <a:ext cx="5486403" cy="1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312" name="Straight Connector 12"/>
          <p:cNvSpPr/>
          <p:nvPr/>
        </p:nvSpPr>
        <p:spPr>
          <a:xfrm flipV="1">
            <a:off x="9141025" y="313267"/>
            <a:ext cx="1" cy="2822547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2413408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3425951"/>
          </a:xfrm>
          <a:prstGeom prst="rect">
            <a:avLst/>
          </a:prstGeom>
        </p:spPr>
        <p:txBody>
          <a:bodyPr lIns="127000" tIns="127000" rIns="127000" bIns="127000">
            <a:normAutofit/>
          </a:bodyPr>
          <a:lstStyle>
            <a:lvl1pPr marL="101597"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3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426885"/>
            <a:ext cx="3048000" cy="3431116"/>
          </a:xfrm>
          <a:prstGeom prst="rect">
            <a:avLst/>
          </a:prstGeom>
        </p:spPr>
        <p:txBody>
          <a:bodyPr lIns="201168" tIns="201168" rIns="201168" bIns="201168"/>
          <a:lstStyle>
            <a:lvl1pPr marL="33866"/>
            <a:lvl2pPr marL="262461"/>
            <a:lvl3pPr marL="491060"/>
            <a:lvl4pPr marL="872054"/>
            <a:lvl5pPr marL="1104884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2" name="Straight Connector 14"/>
          <p:cNvSpPr/>
          <p:nvPr/>
        </p:nvSpPr>
        <p:spPr>
          <a:xfrm flipV="1">
            <a:off x="3048000" y="3722188"/>
            <a:ext cx="0" cy="227221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323" name="Straight Connector 15"/>
          <p:cNvSpPr/>
          <p:nvPr/>
        </p:nvSpPr>
        <p:spPr>
          <a:xfrm flipV="1">
            <a:off x="6096001" y="3722188"/>
            <a:ext cx="1" cy="227221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324" name="Straight Connector 16"/>
          <p:cNvSpPr/>
          <p:nvPr/>
        </p:nvSpPr>
        <p:spPr>
          <a:xfrm flipV="1">
            <a:off x="9144001" y="3722188"/>
            <a:ext cx="1" cy="2272213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  <p:sp>
        <p:nvSpPr>
          <p:cNvPr id="325" name="Straight Connector 6"/>
          <p:cNvSpPr/>
          <p:nvPr/>
        </p:nvSpPr>
        <p:spPr>
          <a:xfrm>
            <a:off x="304800" y="3429000"/>
            <a:ext cx="115824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60959" rIns="60959"/>
          <a:lstStyle/>
          <a:p>
            <a:pPr>
              <a:defRPr>
                <a:solidFill>
                  <a:srgbClr val="000000"/>
                </a:solidFill>
              </a:defRPr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36758185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prstGeom prst="rect">
            <a:avLst/>
          </a:prstGeom>
          <a:solidFill>
            <a:srgbClr val="F4F4F4"/>
          </a:solidFill>
        </p:spPr>
        <p:txBody>
          <a:bodyPr lIns="177800" tIns="177800" rIns="177800" bIns="177800">
            <a:normAutofit/>
          </a:bodyPr>
          <a:lstStyle>
            <a:lvl1pPr marL="50799"/>
          </a:lstStyle>
          <a:p>
            <a:r>
              <a:t>Title Text</a:t>
            </a:r>
          </a:p>
        </p:txBody>
      </p:sp>
      <p:sp>
        <p:nvSpPr>
          <p:cNvPr id="333" name="Picture Placeholder"/>
          <p:cNvSpPr>
            <a:spLocks noGrp="1"/>
          </p:cNvSpPr>
          <p:nvPr>
            <p:ph type="pic" idx="13"/>
          </p:nvPr>
        </p:nvSpPr>
        <p:spPr>
          <a:xfrm>
            <a:off x="0" y="1701800"/>
            <a:ext cx="12192000" cy="51562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244033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icture Placeholder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6409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-3" y="3429000"/>
            <a:ext cx="3048004" cy="3429000"/>
          </a:xfrm>
          <a:prstGeom prst="rect">
            <a:avLst/>
          </a:prstGeom>
          <a:solidFill>
            <a:srgbClr val="F4F4F4"/>
          </a:solidFill>
        </p:spPr>
        <p:txBody>
          <a:bodyPr lIns="201168" tIns="201168" rIns="201168" bIns="201168">
            <a:normAutofit/>
          </a:bodyPr>
          <a:lstStyle>
            <a:lvl1pPr marL="33866"/>
            <a:lvl2pPr marL="355119" indent="-324299"/>
            <a:lvl3pPr marL="583717" indent="-324299"/>
            <a:lvl4pPr marL="964712" indent="-324299"/>
            <a:lvl5pPr marL="1197542" indent="-324299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951851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10728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2609" y="1675045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315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10728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92609" y="1675045"/>
            <a:ext cx="2450593" cy="43362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79501"/>
            <a:ext cx="2450593" cy="4336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400"/>
              </a:spcBef>
              <a:defRPr/>
            </a:lvl1pPr>
          </a:lstStyle>
          <a:p>
            <a:pPr>
              <a:spcBef>
                <a:spcPts val="300"/>
              </a:spcBef>
            </a:pPr>
            <a:endParaRPr/>
          </a:p>
        </p:txBody>
      </p:sp>
      <p:sp>
        <p:nvSpPr>
          <p:cNvPr id="382" name="Picture Placeholder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40373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9542" y="268225"/>
            <a:ext cx="2450593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27587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" y="608"/>
            <a:ext cx="12178064" cy="685678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7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51" y="6273671"/>
            <a:ext cx="695451" cy="277479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4646146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5263024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6606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icture" descr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29" y="3083846"/>
            <a:ext cx="1730143" cy="69030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075992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icture" descr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31" y="3083846"/>
            <a:ext cx="1730140" cy="690309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275743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Picture" descr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29" y="3083846"/>
            <a:ext cx="1730143" cy="690311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0369497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10673916" y="5428439"/>
            <a:ext cx="1082297" cy="100894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71969"/>
            <a:ext cx="11582400" cy="5063067"/>
          </a:xfrm>
        </p:spPr>
        <p:txBody>
          <a:bodyPr/>
          <a:lstStyle>
            <a:lvl1pPr>
              <a:defRPr sz="8800"/>
            </a:lvl1pPr>
            <a:lvl2pPr marL="230288" marR="0" indent="-230288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 panose="020B0604020202020204"/>
              <a:buChar char="–"/>
              <a:defRPr/>
            </a:lvl2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27363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/>
          <a:srcRect r="23887" b="32518"/>
          <a:stretch>
            <a:fillRect/>
          </a:stretch>
        </p:blipFill>
        <p:spPr>
          <a:xfrm>
            <a:off x="4781977" y="733133"/>
            <a:ext cx="7410027" cy="612487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hqprint"/>
          <a:stretch>
            <a:fillRect/>
          </a:stretch>
        </p:blipFill>
        <p:spPr>
          <a:xfrm>
            <a:off x="304801" y="6301401"/>
            <a:ext cx="648227" cy="2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626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2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11135452" y="5838084"/>
            <a:ext cx="755521" cy="70431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hqprint"/>
          <a:stretch>
            <a:fillRect/>
          </a:stretch>
        </p:blipFill>
        <p:spPr>
          <a:xfrm>
            <a:off x="304801" y="6151577"/>
            <a:ext cx="648227" cy="2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956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2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11131682" y="5851430"/>
            <a:ext cx="755521" cy="7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14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1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" y="608"/>
            <a:ext cx="12178063" cy="6856781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87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51" y="6273671"/>
            <a:ext cx="695451" cy="277479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050056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589" algn="dec"/>
              </a:tabLst>
              <a:defRPr/>
            </a:lvl1pPr>
            <a:lvl2pPr marL="230288" indent="-230288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589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485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9427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853014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1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640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29" indent="-156629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332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2195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799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72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6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3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" y="609"/>
            <a:ext cx="12178063" cy="6856780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7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51" y="6273671"/>
            <a:ext cx="695451" cy="277479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295047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3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686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49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020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2573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70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895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359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4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90517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3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711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0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07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51" y="6273671"/>
            <a:ext cx="695451" cy="277479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8146103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580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009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973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035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259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600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72157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0056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5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 hasCustomPrompt="1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669069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9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9" y="5081"/>
            <a:ext cx="12171211" cy="685292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17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51" y="6273671"/>
            <a:ext cx="695451" cy="27747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216527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7366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589" algn="dec"/>
              </a:tabLst>
              <a:defRPr sz="1467"/>
            </a:lvl1pPr>
            <a:lvl2pPr marL="230288" indent="-230288"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tabLst>
                <a:tab pos="5363499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8861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01" y="2948528"/>
            <a:ext cx="3921403" cy="488504"/>
          </a:xfrm>
          <a:prstGeom prst="rect">
            <a:avLst/>
          </a:prstGeom>
        </p:spPr>
      </p:pic>
      <p:sp>
        <p:nvSpPr>
          <p:cNvPr id="3" name="Title 4"/>
          <p:cNvSpPr txBox="1"/>
          <p:nvPr/>
        </p:nvSpPr>
        <p:spPr>
          <a:xfrm>
            <a:off x="3352800" y="3192780"/>
            <a:ext cx="5486400" cy="10871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br>
              <a:rPr lang="en-US" sz="1867" dirty="0"/>
            </a:br>
            <a:br>
              <a:rPr lang="en-US" sz="1867" dirty="0"/>
            </a:br>
            <a:r>
              <a:rPr lang="en-US" sz="1867" dirty="0">
                <a:solidFill>
                  <a:schemeClr val="bg2"/>
                </a:solidFill>
              </a:rPr>
              <a:t>Get started today </a:t>
            </a:r>
            <a:r>
              <a:rPr lang="en-US" sz="1867" dirty="0" err="1">
                <a:solidFill>
                  <a:srgbClr val="054ADA"/>
                </a:solidFill>
                <a:hlinkClick r:id="rId3"/>
              </a:rPr>
              <a:t>www.</a:t>
            </a:r>
            <a:r>
              <a:rPr lang="en-US" sz="1867" dirty="0" err="1">
                <a:solidFill>
                  <a:srgbClr val="054ADA"/>
                </a:solidFill>
                <a:ea typeface="IBM Plex Sans Regular" panose="020B0503050203000203" charset="0"/>
                <a:cs typeface="IBM Plex Sans Regular" panose="020B0503050203000203" charset="0"/>
                <a:hlinkClick r:id="rId3"/>
              </a:rPr>
              <a:t>ibm.com</a:t>
            </a:r>
            <a:r>
              <a:rPr lang="en-US" sz="1867" dirty="0">
                <a:solidFill>
                  <a:srgbClr val="054ADA"/>
                </a:solidFill>
                <a:ea typeface="IBM Plex Sans Regular" panose="020B0503050203000203" charset="0"/>
                <a:cs typeface="IBM Plex Sans Regular" panose="020B0503050203000203" charset="0"/>
                <a:hlinkClick r:id="rId3"/>
              </a:rPr>
              <a:t>/</a:t>
            </a:r>
            <a:r>
              <a:rPr lang="en-US" sz="1867" dirty="0" err="1">
                <a:solidFill>
                  <a:srgbClr val="054ADA"/>
                </a:solidFill>
                <a:ea typeface="IBM Plex Sans Regular" panose="020B0503050203000203" charset="0"/>
                <a:cs typeface="IBM Plex Sans Regular" panose="020B0503050203000203" charset="0"/>
                <a:hlinkClick r:id="rId3"/>
              </a:rPr>
              <a:t>watson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5497267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89000" y="1149351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89000" y="3536953"/>
            <a:ext cx="10414000" cy="79375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0598307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D065918-C45C-46E3-971A-E05B32712711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0155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89000" y="2266951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34103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" y="609"/>
            <a:ext cx="12178060" cy="685678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27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51" y="6273671"/>
            <a:ext cx="695451" cy="27747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289572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" y="609"/>
            <a:ext cx="12178060" cy="685677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5522979" cy="5726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37" name="Picture" descr="Pi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51" y="6273671"/>
            <a:ext cx="695451" cy="27747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506678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75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slideLayout" Target="../slideLayouts/slideLayout74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"/>
          <p:cNvGrpSpPr/>
          <p:nvPr/>
        </p:nvGrpSpPr>
        <p:grpSpPr>
          <a:xfrm>
            <a:off x="-146308" y="-146475"/>
            <a:ext cx="12485629" cy="7152643"/>
            <a:chOff x="0" y="0"/>
            <a:chExt cx="9364220" cy="5364480"/>
          </a:xfrm>
        </p:grpSpPr>
        <p:grpSp>
          <p:nvGrpSpPr>
            <p:cNvPr id="13" name="Group 59"/>
            <p:cNvGrpSpPr/>
            <p:nvPr/>
          </p:nvGrpSpPr>
          <p:grpSpPr>
            <a:xfrm>
              <a:off x="338964" y="0"/>
              <a:ext cx="8686734" cy="91441"/>
              <a:chOff x="0" y="0"/>
              <a:chExt cx="8686732" cy="91440"/>
            </a:xfrm>
          </p:grpSpPr>
          <p:sp>
            <p:nvSpPr>
              <p:cNvPr id="2" name="Straight Connector 92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" name="Straight Connector 93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4" name="Straight Connector 94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5" name="Straight Connector 95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6" name="Straight Connector 96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7" name="Straight Connector 97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8" name="Straight Connector 98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9" name="Straight Connector 99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10" name="Straight Connector 100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11" name="Straight Connector 101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12" name="Straight Connector 102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</p:grpSp>
        <p:grpSp>
          <p:nvGrpSpPr>
            <p:cNvPr id="25" name="Group 60"/>
            <p:cNvGrpSpPr/>
            <p:nvPr/>
          </p:nvGrpSpPr>
          <p:grpSpPr>
            <a:xfrm>
              <a:off x="338964" y="5273040"/>
              <a:ext cx="8686734" cy="91441"/>
              <a:chOff x="0" y="0"/>
              <a:chExt cx="8686732" cy="91440"/>
            </a:xfrm>
          </p:grpSpPr>
          <p:sp>
            <p:nvSpPr>
              <p:cNvPr id="14" name="Straight Connector 81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15" name="Straight Connector 82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16" name="Straight Connector 83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17" name="Straight Connector 84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18" name="Straight Connector 85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19" name="Straight Connector 86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20" name="Straight Connector 87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21" name="Straight Connector 88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22" name="Straight Connector 89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23" name="Straight Connector 90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24" name="Straight Connector 91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</p:grpSp>
        <p:grpSp>
          <p:nvGrpSpPr>
            <p:cNvPr id="35" name="Group 61"/>
            <p:cNvGrpSpPr/>
            <p:nvPr/>
          </p:nvGrpSpPr>
          <p:grpSpPr>
            <a:xfrm>
              <a:off x="0" y="338073"/>
              <a:ext cx="91441" cy="4686683"/>
              <a:chOff x="0" y="0"/>
              <a:chExt cx="91440" cy="4686681"/>
            </a:xfrm>
          </p:grpSpPr>
          <p:sp>
            <p:nvSpPr>
              <p:cNvPr id="26" name="Straight Connector 72"/>
              <p:cNvSpPr/>
              <p:nvPr/>
            </p:nvSpPr>
            <p:spPr>
              <a:xfrm flipH="1">
                <a:off x="0" y="425576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27" name="Straight Connector 73"/>
              <p:cNvSpPr/>
              <p:nvPr/>
            </p:nvSpPr>
            <p:spPr>
              <a:xfrm flipH="1">
                <a:off x="0" y="106108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28" name="Straight Connector 74"/>
              <p:cNvSpPr/>
              <p:nvPr/>
            </p:nvSpPr>
            <p:spPr>
              <a:xfrm flipH="1">
                <a:off x="0" y="170116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29" name="Straight Connector 75"/>
              <p:cNvSpPr/>
              <p:nvPr/>
            </p:nvSpPr>
            <p:spPr>
              <a:xfrm flipH="1">
                <a:off x="0" y="234277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0" name="Straight Connector 76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1" name="Straight Connector 77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2" name="Straight Connector 78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3" name="Straight Connector 79"/>
              <p:cNvSpPr/>
              <p:nvPr/>
            </p:nvSpPr>
            <p:spPr>
              <a:xfrm flipH="1" flipV="1">
                <a:off x="0" y="-1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4" name="Straight Connector 80"/>
              <p:cNvSpPr/>
              <p:nvPr/>
            </p:nvSpPr>
            <p:spPr>
              <a:xfrm flipH="1">
                <a:off x="0" y="468668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</p:grpSp>
        <p:grpSp>
          <p:nvGrpSpPr>
            <p:cNvPr id="45" name="Group 62"/>
            <p:cNvGrpSpPr/>
            <p:nvPr/>
          </p:nvGrpSpPr>
          <p:grpSpPr>
            <a:xfrm>
              <a:off x="9272780" y="338074"/>
              <a:ext cx="91441" cy="4685666"/>
              <a:chOff x="0" y="0"/>
              <a:chExt cx="91440" cy="4685665"/>
            </a:xfrm>
          </p:grpSpPr>
          <p:sp>
            <p:nvSpPr>
              <p:cNvPr id="36" name="Straight Connector 63"/>
              <p:cNvSpPr/>
              <p:nvPr/>
            </p:nvSpPr>
            <p:spPr>
              <a:xfrm flipH="1">
                <a:off x="0" y="425577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7" name="Straight Connector 64"/>
              <p:cNvSpPr/>
              <p:nvPr/>
            </p:nvSpPr>
            <p:spPr>
              <a:xfrm flipH="1">
                <a:off x="0" y="106108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8" name="Straight Connector 65"/>
              <p:cNvSpPr/>
              <p:nvPr/>
            </p:nvSpPr>
            <p:spPr>
              <a:xfrm flipH="1">
                <a:off x="0" y="17011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9" name="Straight Connector 66"/>
              <p:cNvSpPr/>
              <p:nvPr/>
            </p:nvSpPr>
            <p:spPr>
              <a:xfrm flipH="1">
                <a:off x="0" y="234124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40" name="Straight Connector 67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41" name="Straight Connector 68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42" name="Straight Connector 69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43" name="Straight Connector 70"/>
              <p:cNvSpPr/>
              <p:nvPr/>
            </p:nvSpPr>
            <p:spPr>
              <a:xfrm flipH="1" flipV="1">
                <a:off x="0" y="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44" name="Straight Connector 71"/>
              <p:cNvSpPr/>
              <p:nvPr/>
            </p:nvSpPr>
            <p:spPr>
              <a:xfrm flipH="1">
                <a:off x="0" y="46856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</p:grpSp>
      </p:grp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2078" y="6450370"/>
            <a:ext cx="125034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46028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ransition spd="med"/>
  <p:txStyles>
    <p:titleStyle>
      <a:lvl1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83412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66828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450238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933653" algn="l" defTabSz="12191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1219170" rtl="0" latinLnBrk="0">
        <a:lnSpc>
          <a:spcPct val="100000"/>
        </a:lnSpc>
        <a:spcBef>
          <a:spcPts val="1467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228596" marR="0" indent="-231642" algn="l" defTabSz="12191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457194" marR="0" indent="-231642" algn="l" defTabSz="12191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838188" marR="0" indent="-231642" algn="l" defTabSz="12191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071019" marR="0" indent="-231642" algn="l" defTabSz="12191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140389" marR="0" indent="-201703" algn="l" defTabSz="12191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623804" marR="0" indent="-201703" algn="l" defTabSz="12191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107217" marR="0" indent="-201703" algn="l" defTabSz="12191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590632" marR="0" indent="-201703" algn="l" defTabSz="12191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6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310" algn="r" defTabSz="9146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620" algn="r" defTabSz="9146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931" algn="r" defTabSz="9146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9241" algn="r" defTabSz="9146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551" algn="r" defTabSz="9146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862" algn="r" defTabSz="9146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1173" algn="r" defTabSz="9146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8483" algn="r" defTabSz="91462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C88FCF5-2B5F-C249-8942-6C9D0E7F3C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>
                    <a:alpha val="20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</p:sldLayoutIdLst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 panose="020B0604020202020204"/>
        <a:buNone/>
        <a:defRPr sz="1867" kern="1200">
          <a:solidFill>
            <a:schemeClr val="bg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30288" indent="-230288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 panose="020B0604020202020204"/>
        <a:buChar char="–"/>
        <a:defRPr sz="1867" kern="1200">
          <a:solidFill>
            <a:schemeClr val="bg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529153" indent="-230288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 panose="020B0604020202020204"/>
        <a:buChar char="•"/>
        <a:defRPr sz="1867" kern="1200">
          <a:solidFill>
            <a:schemeClr val="bg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 panose="020B0604020202020204"/>
        <a:buChar char="–"/>
        <a:defRPr sz="1867" kern="1200">
          <a:solidFill>
            <a:schemeClr val="bg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071007" indent="-230288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 panose="020B0604020202020204"/>
        <a:buChar char="»"/>
        <a:defRPr sz="1867" kern="1200">
          <a:solidFill>
            <a:schemeClr val="bg2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 panose="020B0604020202020204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 panose="020B0604020202020204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 panose="020B0604020202020204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 panose="020B0604020202020204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lide Number Placeholder"/>
          <p:cNvSpPr txBox="1">
            <a:spLocks noGrp="1"/>
          </p:cNvSpPr>
          <p:nvPr>
            <p:ph type="sldNum" sz="quarter" idx="2"/>
          </p:nvPr>
        </p:nvSpPr>
        <p:spPr>
          <a:xfrm>
            <a:off x="11829403" y="6450369"/>
            <a:ext cx="57708" cy="1231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914620" hangingPunct="0">
              <a:defRPr/>
            </a:pPr>
            <a:fld id="{86CB4B4D-7CA3-9044-876B-883B54F8677D}" type="slidenum">
              <a:rPr kern="0">
                <a:latin typeface="Arial"/>
                <a:cs typeface="Arial"/>
                <a:sym typeface="Arial"/>
              </a:rPr>
              <a:pPr defTabSz="914620" hangingPunct="0">
                <a:defRPr/>
              </a:pPr>
              <a:t>1</a:t>
            </a:fld>
            <a:endParaRPr kern="0">
              <a:latin typeface="Arial"/>
              <a:cs typeface="Arial"/>
              <a:sym typeface="Arial"/>
            </a:endParaRPr>
          </a:p>
        </p:txBody>
      </p:sp>
      <p:grpSp>
        <p:nvGrpSpPr>
          <p:cNvPr id="1969" name="Group 2"/>
          <p:cNvGrpSpPr/>
          <p:nvPr/>
        </p:nvGrpSpPr>
        <p:grpSpPr>
          <a:xfrm>
            <a:off x="-146308" y="-146475"/>
            <a:ext cx="12485629" cy="7152643"/>
            <a:chOff x="0" y="0"/>
            <a:chExt cx="9364220" cy="5364480"/>
          </a:xfrm>
        </p:grpSpPr>
        <p:grpSp>
          <p:nvGrpSpPr>
            <p:cNvPr id="1936" name="Group 59"/>
            <p:cNvGrpSpPr/>
            <p:nvPr/>
          </p:nvGrpSpPr>
          <p:grpSpPr>
            <a:xfrm>
              <a:off x="338964" y="0"/>
              <a:ext cx="8686734" cy="91441"/>
              <a:chOff x="0" y="0"/>
              <a:chExt cx="8686732" cy="91440"/>
            </a:xfrm>
          </p:grpSpPr>
          <p:sp>
            <p:nvSpPr>
              <p:cNvPr id="1925" name="Straight Connector 92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Straight Connector 93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Straight Connector 94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Straight Connector 95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Straight Connector 96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Straight Connector 97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Straight Connector 98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Straight Connector 99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Straight Connector 100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Straight Connector 101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Straight Connector 102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8" name="Group 60"/>
            <p:cNvGrpSpPr/>
            <p:nvPr/>
          </p:nvGrpSpPr>
          <p:grpSpPr>
            <a:xfrm>
              <a:off x="338964" y="5273040"/>
              <a:ext cx="8686734" cy="91441"/>
              <a:chOff x="0" y="0"/>
              <a:chExt cx="8686732" cy="91440"/>
            </a:xfrm>
          </p:grpSpPr>
          <p:sp>
            <p:nvSpPr>
              <p:cNvPr id="1937" name="Straight Connector 81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Straight Connector 82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Straight Connector 83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Straight Connector 84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Straight Connector 85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Straight Connector 86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Straight Connector 87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Straight Connector 88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Straight Connector 89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Straight Connector 90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Straight Connector 91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8" name="Group 61"/>
            <p:cNvGrpSpPr/>
            <p:nvPr/>
          </p:nvGrpSpPr>
          <p:grpSpPr>
            <a:xfrm>
              <a:off x="0" y="338073"/>
              <a:ext cx="91441" cy="4686683"/>
              <a:chOff x="0" y="0"/>
              <a:chExt cx="91440" cy="4686681"/>
            </a:xfrm>
          </p:grpSpPr>
          <p:sp>
            <p:nvSpPr>
              <p:cNvPr id="1949" name="Straight Connector 72"/>
              <p:cNvSpPr/>
              <p:nvPr/>
            </p:nvSpPr>
            <p:spPr>
              <a:xfrm flipH="1">
                <a:off x="0" y="425576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Straight Connector 73"/>
              <p:cNvSpPr/>
              <p:nvPr/>
            </p:nvSpPr>
            <p:spPr>
              <a:xfrm flipH="1">
                <a:off x="0" y="106108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Straight Connector 74"/>
              <p:cNvSpPr/>
              <p:nvPr/>
            </p:nvSpPr>
            <p:spPr>
              <a:xfrm flipH="1">
                <a:off x="0" y="170116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Straight Connector 75"/>
              <p:cNvSpPr/>
              <p:nvPr/>
            </p:nvSpPr>
            <p:spPr>
              <a:xfrm flipH="1">
                <a:off x="0" y="234277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Straight Connector 76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Straight Connector 77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Straight Connector 78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Straight Connector 79"/>
              <p:cNvSpPr/>
              <p:nvPr/>
            </p:nvSpPr>
            <p:spPr>
              <a:xfrm flipH="1" flipV="1">
                <a:off x="0" y="-1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Straight Connector 80"/>
              <p:cNvSpPr/>
              <p:nvPr/>
            </p:nvSpPr>
            <p:spPr>
              <a:xfrm flipH="1">
                <a:off x="0" y="468668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8" name="Group 62"/>
            <p:cNvGrpSpPr/>
            <p:nvPr/>
          </p:nvGrpSpPr>
          <p:grpSpPr>
            <a:xfrm>
              <a:off x="9272780" y="338074"/>
              <a:ext cx="91441" cy="4685666"/>
              <a:chOff x="0" y="0"/>
              <a:chExt cx="91440" cy="4685665"/>
            </a:xfrm>
          </p:grpSpPr>
          <p:sp>
            <p:nvSpPr>
              <p:cNvPr id="1959" name="Straight Connector 63"/>
              <p:cNvSpPr/>
              <p:nvPr/>
            </p:nvSpPr>
            <p:spPr>
              <a:xfrm flipH="1">
                <a:off x="0" y="425577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Straight Connector 64"/>
              <p:cNvSpPr/>
              <p:nvPr/>
            </p:nvSpPr>
            <p:spPr>
              <a:xfrm flipH="1">
                <a:off x="0" y="106108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Straight Connector 65"/>
              <p:cNvSpPr/>
              <p:nvPr/>
            </p:nvSpPr>
            <p:spPr>
              <a:xfrm flipH="1">
                <a:off x="0" y="17011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Straight Connector 66"/>
              <p:cNvSpPr/>
              <p:nvPr/>
            </p:nvSpPr>
            <p:spPr>
              <a:xfrm flipH="1">
                <a:off x="0" y="234124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Straight Connector 67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Straight Connector 68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Straight Connector 69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Straight Connector 70"/>
              <p:cNvSpPr/>
              <p:nvPr/>
            </p:nvSpPr>
            <p:spPr>
              <a:xfrm flipH="1" flipV="1">
                <a:off x="0" y="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Straight Connector 71"/>
              <p:cNvSpPr/>
              <p:nvPr/>
            </p:nvSpPr>
            <p:spPr>
              <a:xfrm flipH="1">
                <a:off x="0" y="46856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" name="Title">
            <a:extLst>
              <a:ext uri="{FF2B5EF4-FFF2-40B4-BE49-F238E27FC236}">
                <a16:creationId xmlns:a16="http://schemas.microsoft.com/office/drawing/2014/main" id="{756B1935-F8C5-D912-6813-15D7EFF7E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062368" cy="6346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 </a:t>
            </a:r>
            <a:r>
              <a:rPr lang="zh-TW" altLang="en-US" dirty="0"/>
              <a:t>生成式</a:t>
            </a:r>
            <a:r>
              <a:rPr lang="en-US" altLang="zh-CN" dirty="0"/>
              <a:t>AI</a:t>
            </a:r>
            <a:r>
              <a:rPr lang="zh-TW" altLang="en-US" dirty="0"/>
              <a:t> 整合</a:t>
            </a:r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5823A6-292B-CF79-A4B6-5FFC4BF4E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2" y="1133347"/>
            <a:ext cx="10432003" cy="55092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4AC1A3-7BC2-8903-AC00-3074235A98F5}"/>
              </a:ext>
            </a:extLst>
          </p:cNvPr>
          <p:cNvSpPr/>
          <p:nvPr/>
        </p:nvSpPr>
        <p:spPr>
          <a:xfrm>
            <a:off x="606193" y="4757064"/>
            <a:ext cx="8093670" cy="72933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94193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D3470C1-793A-038D-16F3-7020E4541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4" y="1108525"/>
            <a:ext cx="10844664" cy="5429581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9845220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Custom extension</a:t>
            </a:r>
            <a:endParaRPr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F5322-CB29-99E9-39F8-25FA0C1FC9E7}"/>
              </a:ext>
            </a:extLst>
          </p:cNvPr>
          <p:cNvSpPr/>
          <p:nvPr/>
        </p:nvSpPr>
        <p:spPr>
          <a:xfrm>
            <a:off x="10125635" y="1584129"/>
            <a:ext cx="1216448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19928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0D9293A-79FD-A5AB-106D-99690742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0" y="1137281"/>
            <a:ext cx="10887635" cy="5476633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9845220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Custom extension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B038B-94A5-188C-9908-02A30C10DBD1}"/>
              </a:ext>
            </a:extLst>
          </p:cNvPr>
          <p:cNvSpPr/>
          <p:nvPr/>
        </p:nvSpPr>
        <p:spPr>
          <a:xfrm>
            <a:off x="9508529" y="4336052"/>
            <a:ext cx="1234211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1705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59C42BB-6CAA-CA45-90E8-DC967670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8" y="1274541"/>
            <a:ext cx="10650071" cy="5346391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9845220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Custom extension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B038B-94A5-188C-9908-02A30C10DBD1}"/>
              </a:ext>
            </a:extLst>
          </p:cNvPr>
          <p:cNvSpPr/>
          <p:nvPr/>
        </p:nvSpPr>
        <p:spPr>
          <a:xfrm>
            <a:off x="1050329" y="2823835"/>
            <a:ext cx="4140236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AB9705-C006-B2E5-4117-B20B3A7352D0}"/>
              </a:ext>
            </a:extLst>
          </p:cNvPr>
          <p:cNvSpPr/>
          <p:nvPr/>
        </p:nvSpPr>
        <p:spPr>
          <a:xfrm>
            <a:off x="1034908" y="4137628"/>
            <a:ext cx="4140236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5316071" y="3290094"/>
            <a:ext cx="221428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選擇</a:t>
            </a:r>
            <a:r>
              <a:rPr kumimoji="0" lang="en-US" altLang="zh-TW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Oauth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2.0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並輸入</a:t>
            </a:r>
            <a:r>
              <a:rPr kumimoji="0" lang="en-US" altLang="zh-TW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Apikey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DCF8C2-4ED5-A837-5AEC-FEBFD4D5F2CC}"/>
              </a:ext>
            </a:extLst>
          </p:cNvPr>
          <p:cNvSpPr/>
          <p:nvPr/>
        </p:nvSpPr>
        <p:spPr>
          <a:xfrm>
            <a:off x="9695329" y="1729676"/>
            <a:ext cx="1600200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D0441-0DD3-A061-D2F8-045251F112FB}"/>
              </a:ext>
            </a:extLst>
          </p:cNvPr>
          <p:cNvSpPr txBox="1"/>
          <p:nvPr/>
        </p:nvSpPr>
        <p:spPr>
          <a:xfrm>
            <a:off x="9697303" y="2334162"/>
            <a:ext cx="221428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輸入完點選</a:t>
            </a:r>
          </a:p>
        </p:txBody>
      </p:sp>
    </p:spTree>
    <p:extLst>
      <p:ext uri="{BB962C8B-B14F-4D97-AF65-F5344CB8AC3E}">
        <p14:creationId xmlns:p14="http://schemas.microsoft.com/office/powerpoint/2010/main" val="124374268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EFE88B4-2D61-F3B8-0714-61686DFBA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01" y="1065251"/>
            <a:ext cx="11066976" cy="5555681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9845220" cy="11223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Custom extension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B038B-94A5-188C-9908-02A30C10DBD1}"/>
              </a:ext>
            </a:extLst>
          </p:cNvPr>
          <p:cNvSpPr/>
          <p:nvPr/>
        </p:nvSpPr>
        <p:spPr>
          <a:xfrm>
            <a:off x="902411" y="3792023"/>
            <a:ext cx="4140236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AB9705-C006-B2E5-4117-B20B3A7352D0}"/>
              </a:ext>
            </a:extLst>
          </p:cNvPr>
          <p:cNvSpPr/>
          <p:nvPr/>
        </p:nvSpPr>
        <p:spPr>
          <a:xfrm>
            <a:off x="886990" y="5105816"/>
            <a:ext cx="4140236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5168153" y="4258282"/>
            <a:ext cx="221428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選擇</a:t>
            </a:r>
            <a:r>
              <a:rPr kumimoji="0" lang="en-US" altLang="zh-TW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Oauth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2.0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並輸入</a:t>
            </a:r>
            <a:r>
              <a:rPr kumimoji="0" lang="en-US" altLang="zh-TW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Apikey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DCF8C2-4ED5-A837-5AEC-FEBFD4D5F2CC}"/>
              </a:ext>
            </a:extLst>
          </p:cNvPr>
          <p:cNvSpPr/>
          <p:nvPr/>
        </p:nvSpPr>
        <p:spPr>
          <a:xfrm>
            <a:off x="10280276" y="1558237"/>
            <a:ext cx="1600200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D0441-0DD3-A061-D2F8-045251F112FB}"/>
              </a:ext>
            </a:extLst>
          </p:cNvPr>
          <p:cNvSpPr txBox="1"/>
          <p:nvPr/>
        </p:nvSpPr>
        <p:spPr>
          <a:xfrm>
            <a:off x="10125635" y="2187614"/>
            <a:ext cx="221428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輸入完點選</a:t>
            </a:r>
          </a:p>
        </p:txBody>
      </p:sp>
    </p:spTree>
    <p:extLst>
      <p:ext uri="{BB962C8B-B14F-4D97-AF65-F5344CB8AC3E}">
        <p14:creationId xmlns:p14="http://schemas.microsoft.com/office/powerpoint/2010/main" val="19127822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27797B9-BEB7-0D76-EDBF-E224463D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25" y="1264193"/>
            <a:ext cx="10614149" cy="535673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9845220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Custom extension</a:t>
            </a:r>
            <a:endParaRPr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DCF8C2-4ED5-A837-5AEC-FEBFD4D5F2CC}"/>
              </a:ext>
            </a:extLst>
          </p:cNvPr>
          <p:cNvSpPr/>
          <p:nvPr/>
        </p:nvSpPr>
        <p:spPr>
          <a:xfrm>
            <a:off x="10125635" y="1729676"/>
            <a:ext cx="1169893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1769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EBC1F88-FC02-0314-477C-F7F29958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3" y="1380427"/>
            <a:ext cx="10350740" cy="5178831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B038B-94A5-188C-9908-02A30C10DBD1}"/>
              </a:ext>
            </a:extLst>
          </p:cNvPr>
          <p:cNvSpPr/>
          <p:nvPr/>
        </p:nvSpPr>
        <p:spPr>
          <a:xfrm>
            <a:off x="637073" y="2074397"/>
            <a:ext cx="2442303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1591235" y="2611160"/>
            <a:ext cx="189155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進入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Action 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畫面</a:t>
            </a:r>
          </a:p>
        </p:txBody>
      </p:sp>
    </p:spTree>
    <p:extLst>
      <p:ext uri="{BB962C8B-B14F-4D97-AF65-F5344CB8AC3E}">
        <p14:creationId xmlns:p14="http://schemas.microsoft.com/office/powerpoint/2010/main" val="28042733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BAAA780-2D66-A6F5-ACDC-6123E2EBC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41" y="1143001"/>
            <a:ext cx="10663518" cy="5349591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B038B-94A5-188C-9908-02A30C10DBD1}"/>
              </a:ext>
            </a:extLst>
          </p:cNvPr>
          <p:cNvSpPr/>
          <p:nvPr/>
        </p:nvSpPr>
        <p:spPr>
          <a:xfrm>
            <a:off x="9883588" y="1460931"/>
            <a:ext cx="1544171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10905564" y="2069285"/>
            <a:ext cx="1286436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進入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settings 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畫面</a:t>
            </a:r>
          </a:p>
        </p:txBody>
      </p:sp>
    </p:spTree>
    <p:extLst>
      <p:ext uri="{BB962C8B-B14F-4D97-AF65-F5344CB8AC3E}">
        <p14:creationId xmlns:p14="http://schemas.microsoft.com/office/powerpoint/2010/main" val="7019205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74F5415-91DB-4C72-881D-2FE53895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41" y="1143001"/>
            <a:ext cx="10999978" cy="547793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B038B-94A5-188C-9908-02A30C10DBD1}"/>
              </a:ext>
            </a:extLst>
          </p:cNvPr>
          <p:cNvSpPr/>
          <p:nvPr/>
        </p:nvSpPr>
        <p:spPr>
          <a:xfrm>
            <a:off x="9090215" y="2079493"/>
            <a:ext cx="1976714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9520518" y="2687847"/>
            <a:ext cx="2671482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進入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</a:p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Upload/Download </a:t>
            </a:r>
          </a:p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分頁</a:t>
            </a:r>
          </a:p>
        </p:txBody>
      </p:sp>
    </p:spTree>
    <p:extLst>
      <p:ext uri="{BB962C8B-B14F-4D97-AF65-F5344CB8AC3E}">
        <p14:creationId xmlns:p14="http://schemas.microsoft.com/office/powerpoint/2010/main" val="424349012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7800A2F-7442-7F4C-588A-C31ABD67B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54" y="1143001"/>
            <a:ext cx="11195292" cy="560512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B038B-94A5-188C-9908-02A30C10DBD1}"/>
              </a:ext>
            </a:extLst>
          </p:cNvPr>
          <p:cNvSpPr/>
          <p:nvPr/>
        </p:nvSpPr>
        <p:spPr>
          <a:xfrm>
            <a:off x="5997392" y="4231023"/>
            <a:ext cx="5177114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7032812" y="4783664"/>
            <a:ext cx="2671482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選擇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en-US" altLang="zh-TW" sz="2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watsonx-action.json</a:t>
            </a:r>
            <a:b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並上傳</a:t>
            </a:r>
          </a:p>
        </p:txBody>
      </p:sp>
    </p:spTree>
    <p:extLst>
      <p:ext uri="{BB962C8B-B14F-4D97-AF65-F5344CB8AC3E}">
        <p14:creationId xmlns:p14="http://schemas.microsoft.com/office/powerpoint/2010/main" val="27883176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00B038B-94A5-188C-9908-02A30C10DBD1}"/>
              </a:ext>
            </a:extLst>
          </p:cNvPr>
          <p:cNvSpPr/>
          <p:nvPr/>
        </p:nvSpPr>
        <p:spPr>
          <a:xfrm>
            <a:off x="5997392" y="4231023"/>
            <a:ext cx="5177114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D5F622-D61E-CB52-9D5E-AEBDB540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7" y="1143002"/>
            <a:ext cx="10933711" cy="54814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2531543" y="4622299"/>
            <a:ext cx="267148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dirty="0">
                <a:solidFill>
                  <a:srgbClr val="FF0000"/>
                </a:solidFill>
                <a:sym typeface="Arial"/>
              </a:rPr>
              <a:t>按下</a:t>
            </a:r>
            <a:r>
              <a:rPr lang="en-US" altLang="zh-TW" sz="2400" dirty="0">
                <a:solidFill>
                  <a:srgbClr val="FF0000"/>
                </a:solidFill>
                <a:sym typeface="Arial"/>
              </a:rPr>
              <a:t> Upload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1160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ircle"/>
          <p:cNvSpPr/>
          <p:nvPr/>
        </p:nvSpPr>
        <p:spPr>
          <a:xfrm>
            <a:off x="5337407" y="250114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46" name="Circle"/>
          <p:cNvSpPr/>
          <p:nvPr/>
        </p:nvSpPr>
        <p:spPr>
          <a:xfrm>
            <a:off x="6583545" y="4789814"/>
            <a:ext cx="280968" cy="280967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47" name="Circle"/>
          <p:cNvSpPr/>
          <p:nvPr/>
        </p:nvSpPr>
        <p:spPr>
          <a:xfrm>
            <a:off x="2845134" y="1763347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48" name="Circle"/>
          <p:cNvSpPr/>
          <p:nvPr/>
        </p:nvSpPr>
        <p:spPr>
          <a:xfrm>
            <a:off x="2845134" y="4789814"/>
            <a:ext cx="280967" cy="280967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49" name="Circle"/>
          <p:cNvSpPr/>
          <p:nvPr/>
        </p:nvSpPr>
        <p:spPr>
          <a:xfrm>
            <a:off x="4091268" y="6303047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0" name="Circle"/>
          <p:cNvSpPr/>
          <p:nvPr/>
        </p:nvSpPr>
        <p:spPr>
          <a:xfrm>
            <a:off x="5337407" y="6303047"/>
            <a:ext cx="280968" cy="280967"/>
          </a:xfrm>
          <a:prstGeom prst="ellipse">
            <a:avLst/>
          </a:prstGeom>
          <a:solidFill>
            <a:srgbClr val="326BF6">
              <a:alpha val="837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2845134" y="250114"/>
            <a:ext cx="280967" cy="280967"/>
          </a:xfrm>
          <a:prstGeom prst="ellipse">
            <a:avLst/>
          </a:prstGeom>
          <a:solidFill>
            <a:srgbClr val="326BF6">
              <a:alpha val="155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6583545" y="3276581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4091268" y="4789814"/>
            <a:ext cx="280968" cy="280967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4091268" y="250114"/>
            <a:ext cx="280968" cy="280967"/>
          </a:xfrm>
          <a:prstGeom prst="ellipse">
            <a:avLst/>
          </a:prstGeom>
          <a:solidFill>
            <a:srgbClr val="326BF6">
              <a:alpha val="658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4091268" y="3276581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6583545" y="1763347"/>
            <a:ext cx="280968" cy="280967"/>
          </a:xfrm>
          <a:prstGeom prst="ellipse">
            <a:avLst/>
          </a:prstGeom>
          <a:solidFill>
            <a:srgbClr val="326BF6">
              <a:alpha val="117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4091268" y="1763347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5337407" y="4789814"/>
            <a:ext cx="280968" cy="280967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6583545" y="250114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2845134" y="3276581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5337407" y="1763347"/>
            <a:ext cx="280968" cy="280967"/>
          </a:xfrm>
          <a:prstGeom prst="ellipse">
            <a:avLst/>
          </a:prstGeom>
          <a:solidFill>
            <a:srgbClr val="326BF6">
              <a:alpha val="768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6583545" y="6303047"/>
            <a:ext cx="280968" cy="280967"/>
          </a:xfrm>
          <a:prstGeom prst="ellipse">
            <a:avLst/>
          </a:prstGeom>
          <a:solidFill>
            <a:srgbClr val="326BF6">
              <a:alpha val="935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5337407" y="3276581"/>
            <a:ext cx="280968" cy="280967"/>
          </a:xfrm>
          <a:prstGeom prst="ellipse">
            <a:avLst/>
          </a:prstGeom>
          <a:solidFill>
            <a:srgbClr val="326BF6">
              <a:alpha val="1216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2845134" y="6303047"/>
            <a:ext cx="280967" cy="280967"/>
          </a:xfrm>
          <a:prstGeom prst="ellipse">
            <a:avLst/>
          </a:prstGeom>
          <a:solidFill>
            <a:srgbClr val="326BF6">
              <a:alpha val="523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10360940" y="259633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11607082" y="4799333"/>
            <a:ext cx="280967" cy="280967"/>
          </a:xfrm>
          <a:prstGeom prst="ellipse">
            <a:avLst/>
          </a:prstGeom>
          <a:solidFill>
            <a:srgbClr val="326BF6">
              <a:alpha val="4656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7" name="Circle"/>
          <p:cNvSpPr/>
          <p:nvPr/>
        </p:nvSpPr>
        <p:spPr>
          <a:xfrm>
            <a:off x="7868667" y="1772867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8" name="Circle"/>
          <p:cNvSpPr/>
          <p:nvPr/>
        </p:nvSpPr>
        <p:spPr>
          <a:xfrm>
            <a:off x="7868667" y="4799333"/>
            <a:ext cx="280967" cy="280967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69" name="Circle"/>
          <p:cNvSpPr/>
          <p:nvPr/>
        </p:nvSpPr>
        <p:spPr>
          <a:xfrm>
            <a:off x="9114806" y="6312564"/>
            <a:ext cx="280967" cy="280968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0" name="Circle"/>
          <p:cNvSpPr/>
          <p:nvPr/>
        </p:nvSpPr>
        <p:spPr>
          <a:xfrm>
            <a:off x="10360940" y="6312564"/>
            <a:ext cx="280968" cy="280968"/>
          </a:xfrm>
          <a:prstGeom prst="ellipse">
            <a:avLst/>
          </a:prstGeom>
          <a:solidFill>
            <a:srgbClr val="326BF6">
              <a:alpha val="837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1" name="Circle"/>
          <p:cNvSpPr/>
          <p:nvPr/>
        </p:nvSpPr>
        <p:spPr>
          <a:xfrm>
            <a:off x="7868667" y="259633"/>
            <a:ext cx="280967" cy="280967"/>
          </a:xfrm>
          <a:prstGeom prst="ellipse">
            <a:avLst/>
          </a:prstGeom>
          <a:solidFill>
            <a:srgbClr val="326BF6">
              <a:alpha val="155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2" name="Circle"/>
          <p:cNvSpPr/>
          <p:nvPr/>
        </p:nvSpPr>
        <p:spPr>
          <a:xfrm>
            <a:off x="11607082" y="3286099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3" name="Circle"/>
          <p:cNvSpPr/>
          <p:nvPr/>
        </p:nvSpPr>
        <p:spPr>
          <a:xfrm>
            <a:off x="9114806" y="4799333"/>
            <a:ext cx="280967" cy="280967"/>
          </a:xfrm>
          <a:prstGeom prst="ellipse">
            <a:avLst/>
          </a:prstGeom>
          <a:solidFill>
            <a:srgbClr val="326BF6">
              <a:alpha val="4741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4" name="Circle"/>
          <p:cNvSpPr/>
          <p:nvPr/>
        </p:nvSpPr>
        <p:spPr>
          <a:xfrm>
            <a:off x="9114806" y="259633"/>
            <a:ext cx="280967" cy="280967"/>
          </a:xfrm>
          <a:prstGeom prst="ellipse">
            <a:avLst/>
          </a:prstGeom>
          <a:solidFill>
            <a:srgbClr val="326BF6">
              <a:alpha val="4581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5" name="Circle"/>
          <p:cNvSpPr/>
          <p:nvPr/>
        </p:nvSpPr>
        <p:spPr>
          <a:xfrm>
            <a:off x="9114806" y="3286099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6" name="Circle"/>
          <p:cNvSpPr/>
          <p:nvPr/>
        </p:nvSpPr>
        <p:spPr>
          <a:xfrm>
            <a:off x="11607082" y="1772867"/>
            <a:ext cx="280967" cy="280967"/>
          </a:xfrm>
          <a:prstGeom prst="ellipse">
            <a:avLst/>
          </a:prstGeom>
          <a:solidFill>
            <a:srgbClr val="326BF6">
              <a:alpha val="391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7" name="Circle"/>
          <p:cNvSpPr/>
          <p:nvPr/>
        </p:nvSpPr>
        <p:spPr>
          <a:xfrm>
            <a:off x="9114806" y="1772867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8" name="Circle"/>
          <p:cNvSpPr/>
          <p:nvPr/>
        </p:nvSpPr>
        <p:spPr>
          <a:xfrm>
            <a:off x="10360940" y="4799333"/>
            <a:ext cx="280968" cy="280967"/>
          </a:xfrm>
          <a:prstGeom prst="ellipse">
            <a:avLst/>
          </a:prstGeom>
          <a:solidFill>
            <a:srgbClr val="326BF6">
              <a:alpha val="2772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79" name="Circle"/>
          <p:cNvSpPr/>
          <p:nvPr/>
        </p:nvSpPr>
        <p:spPr>
          <a:xfrm>
            <a:off x="11607082" y="259633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0" name="Circle"/>
          <p:cNvSpPr/>
          <p:nvPr/>
        </p:nvSpPr>
        <p:spPr>
          <a:xfrm>
            <a:off x="7868667" y="3286099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1" name="Circle"/>
          <p:cNvSpPr/>
          <p:nvPr/>
        </p:nvSpPr>
        <p:spPr>
          <a:xfrm>
            <a:off x="10360940" y="1772867"/>
            <a:ext cx="280968" cy="280967"/>
          </a:xfrm>
          <a:prstGeom prst="ellipse">
            <a:avLst/>
          </a:prstGeom>
          <a:solidFill>
            <a:srgbClr val="326BF6">
              <a:alpha val="768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2" name="Circle"/>
          <p:cNvSpPr/>
          <p:nvPr/>
        </p:nvSpPr>
        <p:spPr>
          <a:xfrm>
            <a:off x="11607082" y="6312564"/>
            <a:ext cx="280967" cy="280968"/>
          </a:xfrm>
          <a:prstGeom prst="ellipse">
            <a:avLst/>
          </a:prstGeom>
          <a:solidFill>
            <a:srgbClr val="326BF6">
              <a:alpha val="3087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3" name="Circle"/>
          <p:cNvSpPr/>
          <p:nvPr/>
        </p:nvSpPr>
        <p:spPr>
          <a:xfrm>
            <a:off x="10360940" y="3286099"/>
            <a:ext cx="280968" cy="280967"/>
          </a:xfrm>
          <a:prstGeom prst="ellipse">
            <a:avLst/>
          </a:prstGeom>
          <a:solidFill>
            <a:srgbClr val="326BF6">
              <a:alpha val="1216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4" name="Circle"/>
          <p:cNvSpPr/>
          <p:nvPr/>
        </p:nvSpPr>
        <p:spPr>
          <a:xfrm>
            <a:off x="7868667" y="6312564"/>
            <a:ext cx="280967" cy="280968"/>
          </a:xfrm>
          <a:prstGeom prst="ellipse">
            <a:avLst/>
          </a:prstGeom>
          <a:solidFill>
            <a:srgbClr val="326BF6">
              <a:alpha val="523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5" name="Circle"/>
          <p:cNvSpPr/>
          <p:nvPr/>
        </p:nvSpPr>
        <p:spPr>
          <a:xfrm>
            <a:off x="423405" y="216254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6" name="Circle"/>
          <p:cNvSpPr/>
          <p:nvPr/>
        </p:nvSpPr>
        <p:spPr>
          <a:xfrm>
            <a:off x="1669541" y="4755954"/>
            <a:ext cx="280968" cy="280967"/>
          </a:xfrm>
          <a:prstGeom prst="ellipse">
            <a:avLst/>
          </a:prstGeom>
          <a:solidFill>
            <a:srgbClr val="326BF6">
              <a:alpha val="2933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7" name="Circle"/>
          <p:cNvSpPr/>
          <p:nvPr/>
        </p:nvSpPr>
        <p:spPr>
          <a:xfrm>
            <a:off x="-2068874" y="1729487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8" name="Circle"/>
          <p:cNvSpPr/>
          <p:nvPr/>
        </p:nvSpPr>
        <p:spPr>
          <a:xfrm>
            <a:off x="-2068874" y="4755954"/>
            <a:ext cx="280967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89" name="Circle"/>
          <p:cNvSpPr/>
          <p:nvPr/>
        </p:nvSpPr>
        <p:spPr>
          <a:xfrm>
            <a:off x="-822737" y="6269187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0" name="Circle"/>
          <p:cNvSpPr/>
          <p:nvPr/>
        </p:nvSpPr>
        <p:spPr>
          <a:xfrm>
            <a:off x="423405" y="6269187"/>
            <a:ext cx="280967" cy="280967"/>
          </a:xfrm>
          <a:prstGeom prst="ellipse">
            <a:avLst/>
          </a:prstGeom>
          <a:solidFill>
            <a:srgbClr val="326BF6">
              <a:alpha val="4741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1" name="Circle"/>
          <p:cNvSpPr/>
          <p:nvPr/>
        </p:nvSpPr>
        <p:spPr>
          <a:xfrm>
            <a:off x="-2068874" y="216254"/>
            <a:ext cx="280967" cy="280967"/>
          </a:xfrm>
          <a:prstGeom prst="ellipse">
            <a:avLst/>
          </a:prstGeom>
          <a:solidFill>
            <a:srgbClr val="326BF6">
              <a:alpha val="155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2" name="Circle"/>
          <p:cNvSpPr/>
          <p:nvPr/>
        </p:nvSpPr>
        <p:spPr>
          <a:xfrm>
            <a:off x="1669541" y="3242719"/>
            <a:ext cx="280968" cy="280968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3" name="Circle"/>
          <p:cNvSpPr/>
          <p:nvPr/>
        </p:nvSpPr>
        <p:spPr>
          <a:xfrm>
            <a:off x="-822737" y="4755954"/>
            <a:ext cx="280968" cy="280967"/>
          </a:xfrm>
          <a:prstGeom prst="ellipse">
            <a:avLst/>
          </a:prstGeom>
          <a:solidFill>
            <a:srgbClr val="326BF6">
              <a:alpha val="1098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4" name="Circle"/>
          <p:cNvSpPr/>
          <p:nvPr/>
        </p:nvSpPr>
        <p:spPr>
          <a:xfrm>
            <a:off x="-822737" y="216254"/>
            <a:ext cx="280968" cy="280967"/>
          </a:xfrm>
          <a:prstGeom prst="ellipse">
            <a:avLst/>
          </a:prstGeom>
          <a:solidFill>
            <a:srgbClr val="326BF6">
              <a:alpha val="4581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5" name="Circle"/>
          <p:cNvSpPr/>
          <p:nvPr/>
        </p:nvSpPr>
        <p:spPr>
          <a:xfrm>
            <a:off x="-822737" y="3242719"/>
            <a:ext cx="280968" cy="280968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6" name="Circle"/>
          <p:cNvSpPr/>
          <p:nvPr/>
        </p:nvSpPr>
        <p:spPr>
          <a:xfrm>
            <a:off x="1669541" y="1729487"/>
            <a:ext cx="280968" cy="280967"/>
          </a:xfrm>
          <a:prstGeom prst="ellipse">
            <a:avLst/>
          </a:prstGeom>
          <a:solidFill>
            <a:srgbClr val="326BF6">
              <a:alpha val="837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7" name="Circle"/>
          <p:cNvSpPr/>
          <p:nvPr/>
        </p:nvSpPr>
        <p:spPr>
          <a:xfrm>
            <a:off x="-822737" y="1729487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8" name="Circle"/>
          <p:cNvSpPr/>
          <p:nvPr/>
        </p:nvSpPr>
        <p:spPr>
          <a:xfrm>
            <a:off x="423405" y="4755954"/>
            <a:ext cx="280967" cy="280967"/>
          </a:xfrm>
          <a:prstGeom prst="ellipse">
            <a:avLst/>
          </a:prstGeom>
          <a:solidFill>
            <a:srgbClr val="326BF6">
              <a:alpha val="3896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699" name="Circle"/>
          <p:cNvSpPr/>
          <p:nvPr/>
        </p:nvSpPr>
        <p:spPr>
          <a:xfrm>
            <a:off x="1669541" y="216254"/>
            <a:ext cx="280968" cy="280967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00" name="Circle"/>
          <p:cNvSpPr/>
          <p:nvPr/>
        </p:nvSpPr>
        <p:spPr>
          <a:xfrm>
            <a:off x="-2068874" y="3242719"/>
            <a:ext cx="280967" cy="280968"/>
          </a:xfrm>
          <a:prstGeom prst="ellipse">
            <a:avLst/>
          </a:prstGeom>
          <a:solidFill>
            <a:srgbClr val="326BF6">
              <a:alpha val="2024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01" name="Circle"/>
          <p:cNvSpPr/>
          <p:nvPr/>
        </p:nvSpPr>
        <p:spPr>
          <a:xfrm>
            <a:off x="423405" y="1729487"/>
            <a:ext cx="280967" cy="280967"/>
          </a:xfrm>
          <a:prstGeom prst="ellipse">
            <a:avLst/>
          </a:prstGeom>
          <a:solidFill>
            <a:srgbClr val="326BF6">
              <a:alpha val="837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02" name="Circle"/>
          <p:cNvSpPr/>
          <p:nvPr/>
        </p:nvSpPr>
        <p:spPr>
          <a:xfrm>
            <a:off x="1669541" y="6269187"/>
            <a:ext cx="280968" cy="280967"/>
          </a:xfrm>
          <a:prstGeom prst="ellipse">
            <a:avLst/>
          </a:prstGeom>
          <a:solidFill>
            <a:srgbClr val="326BF6">
              <a:alpha val="3087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03" name="Circle"/>
          <p:cNvSpPr/>
          <p:nvPr/>
        </p:nvSpPr>
        <p:spPr>
          <a:xfrm>
            <a:off x="423405" y="3242719"/>
            <a:ext cx="280967" cy="280968"/>
          </a:xfrm>
          <a:prstGeom prst="ellipse">
            <a:avLst/>
          </a:prstGeom>
          <a:solidFill>
            <a:srgbClr val="326BF6">
              <a:alpha val="1216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04" name="Circle"/>
          <p:cNvSpPr/>
          <p:nvPr/>
        </p:nvSpPr>
        <p:spPr>
          <a:xfrm>
            <a:off x="-2068874" y="6269187"/>
            <a:ext cx="280967" cy="280967"/>
          </a:xfrm>
          <a:prstGeom prst="ellipse">
            <a:avLst/>
          </a:prstGeom>
          <a:solidFill>
            <a:srgbClr val="326BF6">
              <a:alpha val="523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07" name="Rectangle"/>
          <p:cNvSpPr/>
          <p:nvPr/>
        </p:nvSpPr>
        <p:spPr>
          <a:xfrm>
            <a:off x="3070652" y="1986513"/>
            <a:ext cx="2540001" cy="1414363"/>
          </a:xfrm>
          <a:prstGeom prst="rect">
            <a:avLst/>
          </a:prstGeom>
          <a:solidFill>
            <a:srgbClr val="2D224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C93A64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C93A64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08" name="Get started fast with your existing logs and web content"/>
          <p:cNvSpPr txBox="1"/>
          <p:nvPr/>
        </p:nvSpPr>
        <p:spPr>
          <a:xfrm>
            <a:off x="3221202" y="2094639"/>
            <a:ext cx="2050095" cy="5600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>
            <a:spAutoFit/>
          </a:bodyPr>
          <a:lstStyle>
            <a:lvl1pPr algn="l">
              <a:defRPr sz="3300" b="0">
                <a:solidFill>
                  <a:srgbClr val="FFFFFF"/>
                </a:solidFill>
                <a:latin typeface="IBM Plex Sans SmBld" panose="020B0503050203000203"/>
                <a:ea typeface="IBM Plex Sans SmBld" panose="020B0503050203000203"/>
                <a:cs typeface="IBM Plex Sans SmBld" panose="020B0503050203000203"/>
                <a:sym typeface="IBM Plex Sans SemiBold" panose="020B0503050203000203"/>
              </a:defRPr>
            </a:lvl1pPr>
          </a:lstStyle>
          <a:p>
            <a:pPr defTabSz="914377"/>
            <a:r>
              <a:rPr lang="zh-CN" altLang="en-US" sz="1653" dirty="0">
                <a:latin typeface="IBM Plex Sans" panose="020B0503050203000203"/>
                <a:ea typeface="+mn-ea"/>
                <a:cs typeface="+mn-ea"/>
                <a:sym typeface="+mn-lt"/>
              </a:rPr>
              <a:t>利用現有日誌和 </a:t>
            </a:r>
            <a:r>
              <a:rPr lang="en" altLang="zh-CN" sz="1653" dirty="0">
                <a:latin typeface="IBM Plex Sans" panose="020B0503050203000203"/>
                <a:ea typeface="+mn-ea"/>
                <a:cs typeface="+mn-ea"/>
                <a:sym typeface="+mn-lt"/>
              </a:rPr>
              <a:t>Web </a:t>
            </a:r>
            <a:r>
              <a:rPr lang="zh-CN" altLang="en-US" sz="1653" dirty="0">
                <a:latin typeface="IBM Plex Sans" panose="020B0503050203000203"/>
                <a:ea typeface="+mn-ea"/>
                <a:cs typeface="+mn-ea"/>
                <a:sym typeface="+mn-lt"/>
              </a:rPr>
              <a:t>內容快速開始行動</a:t>
            </a:r>
          </a:p>
        </p:txBody>
      </p:sp>
      <p:sp>
        <p:nvSpPr>
          <p:cNvPr id="709" name="Rectangle"/>
          <p:cNvSpPr/>
          <p:nvPr/>
        </p:nvSpPr>
        <p:spPr>
          <a:xfrm>
            <a:off x="5717422" y="1986513"/>
            <a:ext cx="2540001" cy="1414363"/>
          </a:xfrm>
          <a:prstGeom prst="rect">
            <a:avLst/>
          </a:prstGeom>
          <a:solidFill>
            <a:srgbClr val="392B5C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C93A64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C93A64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10" name="Go live without needing a developer"/>
          <p:cNvSpPr txBox="1"/>
          <p:nvPr/>
        </p:nvSpPr>
        <p:spPr>
          <a:xfrm>
            <a:off x="5868241" y="2082593"/>
            <a:ext cx="2155331" cy="1222207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/>
          <a:lstStyle>
            <a:lvl1pPr algn="l">
              <a:defRPr sz="3300" b="0">
                <a:solidFill>
                  <a:srgbClr val="FFFFFF"/>
                </a:solidFill>
                <a:latin typeface="IBM Plex Sans SmBld" panose="020B0503050203000203"/>
                <a:ea typeface="IBM Plex Sans SmBld" panose="020B0503050203000203"/>
                <a:cs typeface="IBM Plex Sans SmBld" panose="020B0503050203000203"/>
                <a:sym typeface="IBM Plex Sans SemiBold" panose="020B0503050203000203"/>
              </a:defRPr>
            </a:lvl1pPr>
          </a:lstStyle>
          <a:p>
            <a:pPr defTabSz="914377"/>
            <a:r>
              <a:rPr lang="zh-CN" altLang="en-US" sz="1653" dirty="0">
                <a:latin typeface="IBM Plex Sans" panose="020B0503050203000203"/>
                <a:ea typeface="+mn-ea"/>
                <a:cs typeface="+mn-ea"/>
                <a:sym typeface="+mn-lt"/>
              </a:rPr>
              <a:t>無需開發人員即可上線運行</a:t>
            </a:r>
          </a:p>
        </p:txBody>
      </p:sp>
      <p:sp>
        <p:nvSpPr>
          <p:cNvPr id="711" name="Rectangle"/>
          <p:cNvSpPr/>
          <p:nvPr/>
        </p:nvSpPr>
        <p:spPr>
          <a:xfrm>
            <a:off x="415938" y="1986513"/>
            <a:ext cx="2540001" cy="1414363"/>
          </a:xfrm>
          <a:prstGeom prst="rect">
            <a:avLst/>
          </a:prstGeom>
          <a:solidFill>
            <a:srgbClr val="261C3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C93A64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C93A64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12" name="Centralize your customer communication and problem resolution"/>
          <p:cNvSpPr txBox="1"/>
          <p:nvPr/>
        </p:nvSpPr>
        <p:spPr>
          <a:xfrm>
            <a:off x="566345" y="2075590"/>
            <a:ext cx="2290767" cy="56002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>
            <a:spAutoFit/>
          </a:bodyPr>
          <a:lstStyle>
            <a:lvl1pPr algn="l">
              <a:defRPr sz="3300" b="0">
                <a:solidFill>
                  <a:srgbClr val="FFFFFF"/>
                </a:solidFill>
                <a:latin typeface="IBM Plex Sans SmBld" panose="020B0503050203000203"/>
                <a:ea typeface="IBM Plex Sans SmBld" panose="020B0503050203000203"/>
                <a:cs typeface="IBM Plex Sans SmBld" panose="020B0503050203000203"/>
                <a:sym typeface="IBM Plex Sans SemiBold" panose="020B0503050203000203"/>
              </a:defRPr>
            </a:lvl1pPr>
          </a:lstStyle>
          <a:p>
            <a:pPr defTabSz="914377"/>
            <a:r>
              <a:rPr lang="zh-CN" altLang="en-US" sz="1653" dirty="0">
                <a:latin typeface="IBM Plex Sans" panose="020B0503050203000203"/>
                <a:ea typeface="+mn-ea"/>
                <a:cs typeface="+mn-ea"/>
                <a:sym typeface="+mn-lt"/>
              </a:rPr>
              <a:t>集中進行客戶溝通和問題解決</a:t>
            </a:r>
          </a:p>
        </p:txBody>
      </p:sp>
      <p:sp>
        <p:nvSpPr>
          <p:cNvPr id="713" name="Rectangle"/>
          <p:cNvSpPr/>
          <p:nvPr/>
        </p:nvSpPr>
        <p:spPr>
          <a:xfrm>
            <a:off x="8364193" y="1982069"/>
            <a:ext cx="2540001" cy="1414363"/>
          </a:xfrm>
          <a:prstGeom prst="rect">
            <a:avLst/>
          </a:prstGeom>
          <a:solidFill>
            <a:srgbClr val="453371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C93A64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C93A64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14" name="Dynamically manage vague questions"/>
          <p:cNvSpPr txBox="1"/>
          <p:nvPr/>
        </p:nvSpPr>
        <p:spPr>
          <a:xfrm>
            <a:off x="8440825" y="2125622"/>
            <a:ext cx="2367740" cy="1369031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/>
          <a:lstStyle>
            <a:lvl1pPr algn="l">
              <a:defRPr sz="3300" b="0">
                <a:solidFill>
                  <a:srgbClr val="FFFFFF"/>
                </a:solidFill>
                <a:latin typeface="IBM Plex Sans SmBld" panose="020B0503050203000203"/>
                <a:ea typeface="IBM Plex Sans SmBld" panose="020B0503050203000203"/>
                <a:cs typeface="IBM Plex Sans SmBld" panose="020B0503050203000203"/>
                <a:sym typeface="IBM Plex Sans SemiBold" panose="020B0503050203000203"/>
              </a:defRPr>
            </a:lvl1pPr>
          </a:lstStyle>
          <a:p>
            <a:pPr defTabSz="914377"/>
            <a:r>
              <a:rPr lang="zh-CN" altLang="en-US" sz="1653" dirty="0">
                <a:latin typeface="IBM Plex Sans" panose="020B0503050203000203"/>
                <a:ea typeface="+mn-ea"/>
                <a:cs typeface="+mn-ea"/>
                <a:sym typeface="+mn-lt"/>
              </a:rPr>
              <a:t>動態管理含糊不清的問題</a:t>
            </a:r>
          </a:p>
        </p:txBody>
      </p:sp>
      <p:sp>
        <p:nvSpPr>
          <p:cNvPr id="715" name="Rectangle"/>
          <p:cNvSpPr/>
          <p:nvPr/>
        </p:nvSpPr>
        <p:spPr>
          <a:xfrm>
            <a:off x="4632876" y="3956442"/>
            <a:ext cx="6263227" cy="1752641"/>
          </a:xfrm>
          <a:prstGeom prst="rect">
            <a:avLst/>
          </a:prstGeom>
          <a:solidFill>
            <a:srgbClr val="191A1A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C93A64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C93A64"/>
              </a:solidFill>
              <a:latin typeface="IBM Plex Sans" panose="020B0503050203000203"/>
              <a:sym typeface="+mn-lt"/>
            </a:endParaRPr>
          </a:p>
        </p:txBody>
      </p:sp>
      <p:pic>
        <p:nvPicPr>
          <p:cNvPr id="716" name="Watson_Avatar_Pos_BluePurple_RGB (1).png" descr="Watson_Avatar_Pos_BluePurple_RGB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983" y="4361333"/>
            <a:ext cx="1090183" cy="10901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17" name="Circle"/>
          <p:cNvSpPr/>
          <p:nvPr/>
        </p:nvSpPr>
        <p:spPr>
          <a:xfrm>
            <a:off x="7941369" y="4853033"/>
            <a:ext cx="90467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18" name="Circle"/>
          <p:cNvSpPr/>
          <p:nvPr/>
        </p:nvSpPr>
        <p:spPr>
          <a:xfrm>
            <a:off x="1753197" y="4853033"/>
            <a:ext cx="90467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19" name="Circle"/>
          <p:cNvSpPr/>
          <p:nvPr/>
        </p:nvSpPr>
        <p:spPr>
          <a:xfrm>
            <a:off x="3870485" y="4853033"/>
            <a:ext cx="90467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0" name="Circle"/>
          <p:cNvSpPr/>
          <p:nvPr/>
        </p:nvSpPr>
        <p:spPr>
          <a:xfrm>
            <a:off x="4091287" y="4853033"/>
            <a:ext cx="90468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1" name="Circle"/>
          <p:cNvSpPr/>
          <p:nvPr/>
        </p:nvSpPr>
        <p:spPr>
          <a:xfrm>
            <a:off x="6380017" y="4853033"/>
            <a:ext cx="90467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2" name="Circle"/>
          <p:cNvSpPr/>
          <p:nvPr/>
        </p:nvSpPr>
        <p:spPr>
          <a:xfrm>
            <a:off x="9378832" y="4853033"/>
            <a:ext cx="90467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3" name="Circle"/>
          <p:cNvSpPr/>
          <p:nvPr/>
        </p:nvSpPr>
        <p:spPr>
          <a:xfrm>
            <a:off x="7763865" y="4853033"/>
            <a:ext cx="90467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4" name="Circle"/>
          <p:cNvSpPr/>
          <p:nvPr/>
        </p:nvSpPr>
        <p:spPr>
          <a:xfrm>
            <a:off x="4315518" y="4853033"/>
            <a:ext cx="90468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5" name="Circle"/>
          <p:cNvSpPr/>
          <p:nvPr/>
        </p:nvSpPr>
        <p:spPr>
          <a:xfrm>
            <a:off x="6177545" y="4853033"/>
            <a:ext cx="90467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6" name="Circle"/>
          <p:cNvSpPr/>
          <p:nvPr/>
        </p:nvSpPr>
        <p:spPr>
          <a:xfrm>
            <a:off x="9199907" y="4853033"/>
            <a:ext cx="90468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7" name="Circle"/>
          <p:cNvSpPr/>
          <p:nvPr/>
        </p:nvSpPr>
        <p:spPr>
          <a:xfrm>
            <a:off x="1968709" y="4853033"/>
            <a:ext cx="90467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8" name="Circle"/>
          <p:cNvSpPr/>
          <p:nvPr/>
        </p:nvSpPr>
        <p:spPr>
          <a:xfrm>
            <a:off x="1532403" y="4853033"/>
            <a:ext cx="90468" cy="90467"/>
          </a:xfrm>
          <a:prstGeom prst="ellipse">
            <a:avLst/>
          </a:prstGeom>
          <a:solidFill>
            <a:srgbClr val="FFFFFF">
              <a:alpha val="463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29" name="Customer"/>
          <p:cNvSpPr txBox="1"/>
          <p:nvPr/>
        </p:nvSpPr>
        <p:spPr>
          <a:xfrm>
            <a:off x="678390" y="5808656"/>
            <a:ext cx="512961" cy="300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 defTabSz="1219200">
              <a:lnSpc>
                <a:spcPct val="90000"/>
              </a:lnSpc>
              <a:defRPr sz="3600" b="0">
                <a:solidFill>
                  <a:srgbClr val="FFFFFF"/>
                </a:solidFill>
                <a:latin typeface="IBM Plex Sans Medm" panose="020B0503050203000203"/>
                <a:ea typeface="IBM Plex Sans Medm" panose="020B0503050203000203"/>
                <a:cs typeface="IBM Plex Sans Medm" panose="020B0503050203000203"/>
                <a:sym typeface="IBM Plex Sans Medium" panose="020B0503050203000203"/>
              </a:defRPr>
            </a:lvl1pPr>
          </a:lstStyle>
          <a:p>
            <a:pPr defTabSz="1219170"/>
            <a:r>
              <a:rPr lang="zh-CN" altLang="en-US" sz="1800" dirty="0">
                <a:latin typeface="IBM Plex Sans" panose="020B0503050203000203"/>
                <a:ea typeface="+mn-ea"/>
                <a:cs typeface="+mn-ea"/>
                <a:sym typeface="+mn-lt"/>
              </a:rPr>
              <a:t>客户</a:t>
            </a:r>
          </a:p>
        </p:txBody>
      </p:sp>
      <p:sp>
        <p:nvSpPr>
          <p:cNvPr id="730" name="Channel"/>
          <p:cNvSpPr txBox="1"/>
          <p:nvPr/>
        </p:nvSpPr>
        <p:spPr>
          <a:xfrm>
            <a:off x="2430157" y="5825613"/>
            <a:ext cx="512961" cy="300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 defTabSz="1219200">
              <a:lnSpc>
                <a:spcPct val="90000"/>
              </a:lnSpc>
              <a:defRPr sz="3600" b="0">
                <a:solidFill>
                  <a:srgbClr val="FFFFFF"/>
                </a:solidFill>
                <a:latin typeface="IBM Plex Sans Medm" panose="020B0503050203000203"/>
                <a:ea typeface="IBM Plex Sans Medm" panose="020B0503050203000203"/>
                <a:cs typeface="IBM Plex Sans Medm" panose="020B0503050203000203"/>
                <a:sym typeface="IBM Plex Sans Medium" panose="020B0503050203000203"/>
              </a:defRPr>
            </a:lvl1pPr>
          </a:lstStyle>
          <a:p>
            <a:pPr defTabSz="1219170"/>
            <a:r>
              <a:rPr lang="zh-CN" altLang="en-US" sz="1800">
                <a:latin typeface="IBM Plex Sans" panose="020B0503050203000203"/>
                <a:ea typeface="+mn-ea"/>
                <a:cs typeface="+mn-ea"/>
                <a:sym typeface="+mn-lt"/>
              </a:rPr>
              <a:t>管道</a:t>
            </a:r>
          </a:p>
        </p:txBody>
      </p:sp>
      <p:grpSp>
        <p:nvGrpSpPr>
          <p:cNvPr id="735" name="Group"/>
          <p:cNvGrpSpPr/>
          <p:nvPr/>
        </p:nvGrpSpPr>
        <p:grpSpPr>
          <a:xfrm>
            <a:off x="2284410" y="4415497"/>
            <a:ext cx="1209092" cy="981887"/>
            <a:chOff x="0" y="0"/>
            <a:chExt cx="2418182" cy="1963771"/>
          </a:xfrm>
        </p:grpSpPr>
        <p:sp>
          <p:nvSpPr>
            <p:cNvPr id="731" name="Phone"/>
            <p:cNvSpPr/>
            <p:nvPr/>
          </p:nvSpPr>
          <p:spPr>
            <a:xfrm>
              <a:off x="34848" y="-1"/>
              <a:ext cx="772188" cy="772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372" extrusionOk="0">
                  <a:moveTo>
                    <a:pt x="4456" y="0"/>
                  </a:moveTo>
                  <a:cubicBezTo>
                    <a:pt x="4319" y="3"/>
                    <a:pt x="4182" y="47"/>
                    <a:pt x="4065" y="134"/>
                  </a:cubicBezTo>
                  <a:lnTo>
                    <a:pt x="2615" y="1212"/>
                  </a:lnTo>
                  <a:lnTo>
                    <a:pt x="6378" y="6378"/>
                  </a:lnTo>
                  <a:lnTo>
                    <a:pt x="7829" y="5299"/>
                  </a:lnTo>
                  <a:cubicBezTo>
                    <a:pt x="8140" y="5067"/>
                    <a:pt x="8206" y="4624"/>
                    <a:pt x="7975" y="4311"/>
                  </a:cubicBezTo>
                  <a:lnTo>
                    <a:pt x="5072" y="311"/>
                  </a:lnTo>
                  <a:cubicBezTo>
                    <a:pt x="4920" y="104"/>
                    <a:pt x="4686" y="-4"/>
                    <a:pt x="4456" y="0"/>
                  </a:cubicBezTo>
                  <a:close/>
                  <a:moveTo>
                    <a:pt x="2209" y="1514"/>
                  </a:moveTo>
                  <a:cubicBezTo>
                    <a:pt x="2209" y="1514"/>
                    <a:pt x="-223" y="3454"/>
                    <a:pt x="16" y="7120"/>
                  </a:cubicBezTo>
                  <a:cubicBezTo>
                    <a:pt x="16" y="7120"/>
                    <a:pt x="1473" y="11065"/>
                    <a:pt x="5867" y="15478"/>
                  </a:cubicBezTo>
                  <a:cubicBezTo>
                    <a:pt x="10261" y="19891"/>
                    <a:pt x="14189" y="21356"/>
                    <a:pt x="14189" y="21356"/>
                  </a:cubicBezTo>
                  <a:cubicBezTo>
                    <a:pt x="17838" y="21596"/>
                    <a:pt x="19772" y="19154"/>
                    <a:pt x="19772" y="19154"/>
                  </a:cubicBezTo>
                  <a:lnTo>
                    <a:pt x="14628" y="15374"/>
                  </a:lnTo>
                  <a:cubicBezTo>
                    <a:pt x="13735" y="16397"/>
                    <a:pt x="12393" y="16575"/>
                    <a:pt x="11402" y="15580"/>
                  </a:cubicBezTo>
                  <a:lnTo>
                    <a:pt x="5767" y="9920"/>
                  </a:lnTo>
                  <a:cubicBezTo>
                    <a:pt x="4776" y="8925"/>
                    <a:pt x="4954" y="7577"/>
                    <a:pt x="5972" y="6680"/>
                  </a:cubicBezTo>
                  <a:lnTo>
                    <a:pt x="2209" y="1514"/>
                  </a:lnTo>
                  <a:close/>
                  <a:moveTo>
                    <a:pt x="16463" y="13230"/>
                  </a:moveTo>
                  <a:cubicBezTo>
                    <a:pt x="16285" y="13257"/>
                    <a:pt x="16117" y="13351"/>
                    <a:pt x="16002" y="13508"/>
                  </a:cubicBezTo>
                  <a:lnTo>
                    <a:pt x="14929" y="14965"/>
                  </a:lnTo>
                  <a:lnTo>
                    <a:pt x="20071" y="18746"/>
                  </a:lnTo>
                  <a:lnTo>
                    <a:pt x="21146" y="17289"/>
                  </a:lnTo>
                  <a:cubicBezTo>
                    <a:pt x="21377" y="16976"/>
                    <a:pt x="21297" y="16523"/>
                    <a:pt x="20968" y="16278"/>
                  </a:cubicBezTo>
                  <a:lnTo>
                    <a:pt x="16985" y="13361"/>
                  </a:lnTo>
                  <a:cubicBezTo>
                    <a:pt x="16829" y="13245"/>
                    <a:pt x="16641" y="13204"/>
                    <a:pt x="16463" y="13230"/>
                  </a:cubicBezTo>
                  <a:close/>
                </a:path>
              </a:pathLst>
            </a:custGeom>
            <a:solidFill>
              <a:srgbClr val="55AFCC">
                <a:alpha val="676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377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1600">
                <a:solidFill>
                  <a:srgbClr val="FFFFFF"/>
                </a:solidFill>
                <a:latin typeface="IBM Plex Sans" panose="020B0503050203000203"/>
                <a:sym typeface="+mn-lt"/>
              </a:endParaRPr>
            </a:p>
          </p:txBody>
        </p:sp>
        <p:sp>
          <p:nvSpPr>
            <p:cNvPr id="732" name="Mail"/>
            <p:cNvSpPr/>
            <p:nvPr/>
          </p:nvSpPr>
          <p:spPr>
            <a:xfrm>
              <a:off x="1196608" y="0"/>
              <a:ext cx="1221575" cy="772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4" y="0"/>
                  </a:moveTo>
                  <a:lnTo>
                    <a:pt x="10803" y="12213"/>
                  </a:lnTo>
                  <a:lnTo>
                    <a:pt x="20856" y="0"/>
                  </a:lnTo>
                  <a:lnTo>
                    <a:pt x="744" y="0"/>
                  </a:lnTo>
                  <a:close/>
                  <a:moveTo>
                    <a:pt x="0" y="157"/>
                  </a:moveTo>
                  <a:lnTo>
                    <a:pt x="0" y="21418"/>
                  </a:lnTo>
                  <a:cubicBezTo>
                    <a:pt x="0" y="21518"/>
                    <a:pt x="52" y="21600"/>
                    <a:pt x="115" y="21600"/>
                  </a:cubicBezTo>
                  <a:lnTo>
                    <a:pt x="21485" y="21600"/>
                  </a:lnTo>
                  <a:cubicBezTo>
                    <a:pt x="21548" y="21600"/>
                    <a:pt x="21600" y="21518"/>
                    <a:pt x="21600" y="21418"/>
                  </a:cubicBezTo>
                  <a:lnTo>
                    <a:pt x="21600" y="157"/>
                  </a:lnTo>
                  <a:lnTo>
                    <a:pt x="10976" y="13181"/>
                  </a:lnTo>
                  <a:cubicBezTo>
                    <a:pt x="10924" y="13245"/>
                    <a:pt x="10861" y="13272"/>
                    <a:pt x="10797" y="13272"/>
                  </a:cubicBezTo>
                  <a:cubicBezTo>
                    <a:pt x="10734" y="13272"/>
                    <a:pt x="10669" y="13233"/>
                    <a:pt x="10612" y="13170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rgbClr val="55AF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377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1600">
                <a:solidFill>
                  <a:srgbClr val="FFFFFF"/>
                </a:solidFill>
                <a:latin typeface="IBM Plex Sans" panose="020B0503050203000203"/>
                <a:sym typeface="+mn-lt"/>
              </a:endParaRPr>
            </a:p>
          </p:txBody>
        </p:sp>
        <p:sp>
          <p:nvSpPr>
            <p:cNvPr id="733" name="Notebook"/>
            <p:cNvSpPr/>
            <p:nvPr/>
          </p:nvSpPr>
          <p:spPr>
            <a:xfrm>
              <a:off x="0" y="1191543"/>
              <a:ext cx="1378576" cy="772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2962F6">
                <a:alpha val="676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377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1600">
                <a:solidFill>
                  <a:srgbClr val="FFFFFF"/>
                </a:solidFill>
                <a:latin typeface="IBM Plex Sans" panose="020B0503050203000203"/>
                <a:sym typeface="+mn-lt"/>
              </a:endParaRPr>
            </a:p>
          </p:txBody>
        </p:sp>
        <p:sp>
          <p:nvSpPr>
            <p:cNvPr id="734" name="Phone"/>
            <p:cNvSpPr/>
            <p:nvPr/>
          </p:nvSpPr>
          <p:spPr>
            <a:xfrm>
              <a:off x="2000062" y="1191543"/>
              <a:ext cx="374981" cy="772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" y="0"/>
                  </a:moveTo>
                  <a:cubicBezTo>
                    <a:pt x="934" y="0"/>
                    <a:pt x="0" y="453"/>
                    <a:pt x="0" y="1004"/>
                  </a:cubicBezTo>
                  <a:lnTo>
                    <a:pt x="0" y="20596"/>
                  </a:lnTo>
                  <a:cubicBezTo>
                    <a:pt x="0" y="21152"/>
                    <a:pt x="934" y="21600"/>
                    <a:pt x="2068" y="21600"/>
                  </a:cubicBezTo>
                  <a:lnTo>
                    <a:pt x="19532" y="21600"/>
                  </a:lnTo>
                  <a:cubicBezTo>
                    <a:pt x="20666" y="21600"/>
                    <a:pt x="21600" y="21147"/>
                    <a:pt x="21600" y="20596"/>
                  </a:cubicBezTo>
                  <a:lnTo>
                    <a:pt x="21600" y="1004"/>
                  </a:lnTo>
                  <a:cubicBezTo>
                    <a:pt x="21600" y="453"/>
                    <a:pt x="20677" y="0"/>
                    <a:pt x="19532" y="0"/>
                  </a:cubicBezTo>
                  <a:lnTo>
                    <a:pt x="2068" y="0"/>
                  </a:lnTo>
                  <a:close/>
                  <a:moveTo>
                    <a:pt x="9142" y="1350"/>
                  </a:moveTo>
                  <a:lnTo>
                    <a:pt x="12468" y="1350"/>
                  </a:lnTo>
                  <a:cubicBezTo>
                    <a:pt x="12758" y="1350"/>
                    <a:pt x="12990" y="1463"/>
                    <a:pt x="12990" y="1604"/>
                  </a:cubicBezTo>
                  <a:cubicBezTo>
                    <a:pt x="12990" y="1744"/>
                    <a:pt x="12758" y="1858"/>
                    <a:pt x="12468" y="1858"/>
                  </a:cubicBezTo>
                  <a:lnTo>
                    <a:pt x="9142" y="1858"/>
                  </a:lnTo>
                  <a:cubicBezTo>
                    <a:pt x="8853" y="1858"/>
                    <a:pt x="8621" y="1744"/>
                    <a:pt x="8621" y="1604"/>
                  </a:cubicBezTo>
                  <a:cubicBezTo>
                    <a:pt x="8621" y="1463"/>
                    <a:pt x="8853" y="1350"/>
                    <a:pt x="9142" y="1350"/>
                  </a:cubicBezTo>
                  <a:close/>
                  <a:moveTo>
                    <a:pt x="1477" y="2927"/>
                  </a:moveTo>
                  <a:lnTo>
                    <a:pt x="20123" y="2927"/>
                  </a:lnTo>
                  <a:lnTo>
                    <a:pt x="20123" y="18985"/>
                  </a:lnTo>
                  <a:lnTo>
                    <a:pt x="1477" y="18985"/>
                  </a:lnTo>
                  <a:lnTo>
                    <a:pt x="1477" y="2927"/>
                  </a:lnTo>
                  <a:close/>
                </a:path>
              </a:pathLst>
            </a:custGeom>
            <a:solidFill>
              <a:srgbClr val="C93A64">
                <a:alpha val="676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377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1600">
                <a:solidFill>
                  <a:srgbClr val="FFFFFF"/>
                </a:solidFill>
                <a:latin typeface="IBM Plex Sans" panose="020B0503050203000203"/>
                <a:sym typeface="+mn-lt"/>
              </a:endParaRPr>
            </a:p>
          </p:txBody>
        </p:sp>
      </p:grpSp>
      <p:sp>
        <p:nvSpPr>
          <p:cNvPr id="736" name="Resolution"/>
          <p:cNvSpPr txBox="1"/>
          <p:nvPr/>
        </p:nvSpPr>
        <p:spPr>
          <a:xfrm>
            <a:off x="4584200" y="5825613"/>
            <a:ext cx="512961" cy="3005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 defTabSz="1219200">
              <a:lnSpc>
                <a:spcPct val="90000"/>
              </a:lnSpc>
              <a:defRPr sz="3600" b="0">
                <a:solidFill>
                  <a:srgbClr val="FFFFFF"/>
                </a:solidFill>
                <a:latin typeface="IBM Plex Sans Medm" panose="020B0503050203000203"/>
                <a:ea typeface="IBM Plex Sans Medm" panose="020B0503050203000203"/>
                <a:cs typeface="IBM Plex Sans Medm" panose="020B0503050203000203"/>
                <a:sym typeface="IBM Plex Sans Medium" panose="020B0503050203000203"/>
              </a:defRPr>
            </a:lvl1pPr>
          </a:lstStyle>
          <a:p>
            <a:pPr defTabSz="1219170"/>
            <a:r>
              <a:rPr lang="zh-CN" altLang="en-US" sz="1800" dirty="0">
                <a:latin typeface="IBM Plex Sans" panose="020B0503050203000203"/>
                <a:ea typeface="+mn-ea"/>
                <a:cs typeface="+mn-ea"/>
                <a:sym typeface="+mn-lt"/>
              </a:rPr>
              <a:t>解決</a:t>
            </a:r>
          </a:p>
        </p:txBody>
      </p:sp>
      <p:sp>
        <p:nvSpPr>
          <p:cNvPr id="737" name="Square"/>
          <p:cNvSpPr/>
          <p:nvPr/>
        </p:nvSpPr>
        <p:spPr>
          <a:xfrm>
            <a:off x="6662324" y="4401895"/>
            <a:ext cx="1027205" cy="1027204"/>
          </a:xfrm>
          <a:prstGeom prst="rect">
            <a:avLst/>
          </a:prstGeom>
          <a:solidFill>
            <a:srgbClr val="1844E7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pic>
        <p:nvPicPr>
          <p:cNvPr id="738" name="process_1175421.png" descr="process_1175421.png"/>
          <p:cNvPicPr>
            <a:picLocks noChangeAspect="1"/>
          </p:cNvPicPr>
          <p:nvPr/>
        </p:nvPicPr>
        <p:blipFill>
          <a:blip r:embed="rId3">
            <a:alphaModFix amt="99835"/>
          </a:blip>
          <a:stretch>
            <a:fillRect/>
          </a:stretch>
        </p:blipFill>
        <p:spPr>
          <a:xfrm>
            <a:off x="6768833" y="4517469"/>
            <a:ext cx="367491" cy="3674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39" name="Dialog"/>
          <p:cNvSpPr txBox="1"/>
          <p:nvPr/>
        </p:nvSpPr>
        <p:spPr>
          <a:xfrm>
            <a:off x="6769444" y="5142828"/>
            <a:ext cx="988224" cy="17594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 defTabSz="1219200">
              <a:lnSpc>
                <a:spcPct val="90000"/>
              </a:lnSpc>
              <a:defRPr b="0">
                <a:solidFill>
                  <a:srgbClr val="FFFFFF"/>
                </a:solidFill>
                <a:latin typeface="IBM Plex Sans Medm" panose="020B0503050203000203"/>
                <a:ea typeface="IBM Plex Sans Medm" panose="020B0503050203000203"/>
                <a:cs typeface="IBM Plex Sans Medm" panose="020B0503050203000203"/>
                <a:sym typeface="IBM Plex Sans Medium" panose="020B0503050203000203"/>
              </a:defRPr>
            </a:lvl1pPr>
          </a:lstStyle>
          <a:p>
            <a:pPr defTabSz="1219170"/>
            <a:r>
              <a:rPr lang="zh-CN" altLang="en-US" sz="900" dirty="0">
                <a:latin typeface="IBM Plex Sans" panose="020B0503050203000203"/>
                <a:ea typeface="+mn-ea"/>
                <a:cs typeface="+mn-ea"/>
                <a:sym typeface="+mn-lt"/>
              </a:rPr>
              <a:t>對話</a:t>
            </a:r>
          </a:p>
        </p:txBody>
      </p:sp>
      <p:sp>
        <p:nvSpPr>
          <p:cNvPr id="740" name="Square"/>
          <p:cNvSpPr/>
          <p:nvPr/>
        </p:nvSpPr>
        <p:spPr>
          <a:xfrm>
            <a:off x="8112506" y="4401895"/>
            <a:ext cx="1027204" cy="1027204"/>
          </a:xfrm>
          <a:prstGeom prst="rect">
            <a:avLst/>
          </a:prstGeom>
          <a:gradFill>
            <a:gsLst>
              <a:gs pos="0">
                <a:srgbClr val="60C8E9"/>
              </a:gs>
              <a:gs pos="100000">
                <a:srgbClr val="3E8197"/>
              </a:gs>
            </a:gsLst>
            <a:lin ang="2555987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41" name="Search"/>
          <p:cNvSpPr/>
          <p:nvPr/>
        </p:nvSpPr>
        <p:spPr>
          <a:xfrm>
            <a:off x="8235406" y="4517469"/>
            <a:ext cx="313545" cy="367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rgbClr val="FFFFFF">
              <a:alpha val="9983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914377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600">
              <a:solidFill>
                <a:srgbClr val="FFFFFF"/>
              </a:solidFill>
              <a:latin typeface="IBM Plex Sans" panose="020B0503050203000203"/>
              <a:sym typeface="+mn-lt"/>
            </a:endParaRPr>
          </a:p>
        </p:txBody>
      </p:sp>
      <p:sp>
        <p:nvSpPr>
          <p:cNvPr id="742" name="Search"/>
          <p:cNvSpPr txBox="1"/>
          <p:nvPr/>
        </p:nvSpPr>
        <p:spPr>
          <a:xfrm>
            <a:off x="8190361" y="5168228"/>
            <a:ext cx="988224" cy="175946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>
            <a:lvl1pPr algn="l" defTabSz="1219200">
              <a:lnSpc>
                <a:spcPct val="90000"/>
              </a:lnSpc>
              <a:defRPr b="0">
                <a:solidFill>
                  <a:srgbClr val="FFFFFF"/>
                </a:solidFill>
                <a:latin typeface="IBM Plex Sans Medm" panose="020B0503050203000203"/>
                <a:ea typeface="IBM Plex Sans Medm" panose="020B0503050203000203"/>
                <a:cs typeface="IBM Plex Sans Medm" panose="020B0503050203000203"/>
                <a:sym typeface="IBM Plex Sans Medium" panose="020B0503050203000203"/>
              </a:defRPr>
            </a:lvl1pPr>
          </a:lstStyle>
          <a:p>
            <a:pPr defTabSz="1219170"/>
            <a:r>
              <a:rPr lang="zh-CN" altLang="en-US" sz="900" dirty="0">
                <a:latin typeface="IBM Plex Sans" panose="020B0503050203000203"/>
                <a:ea typeface="+mn-ea"/>
                <a:cs typeface="+mn-ea"/>
                <a:sym typeface="+mn-lt"/>
              </a:rPr>
              <a:t>搜索</a:t>
            </a:r>
          </a:p>
        </p:txBody>
      </p:sp>
      <p:grpSp>
        <p:nvGrpSpPr>
          <p:cNvPr id="746" name="Group"/>
          <p:cNvGrpSpPr/>
          <p:nvPr/>
        </p:nvGrpSpPr>
        <p:grpSpPr>
          <a:xfrm>
            <a:off x="9544877" y="4401896"/>
            <a:ext cx="1072432" cy="1027205"/>
            <a:chOff x="0" y="0"/>
            <a:chExt cx="2144862" cy="2054408"/>
          </a:xfrm>
        </p:grpSpPr>
        <p:sp>
          <p:nvSpPr>
            <p:cNvPr id="743" name="Square"/>
            <p:cNvSpPr/>
            <p:nvPr/>
          </p:nvSpPr>
          <p:spPr>
            <a:xfrm>
              <a:off x="0" y="0"/>
              <a:ext cx="2054408" cy="205440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377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1600">
                <a:solidFill>
                  <a:srgbClr val="FFFFFF"/>
                </a:solidFill>
                <a:latin typeface="IBM Plex Sans" panose="020B0503050203000203"/>
                <a:sym typeface="+mn-lt"/>
              </a:endParaRPr>
            </a:p>
          </p:txBody>
        </p:sp>
        <p:sp>
          <p:nvSpPr>
            <p:cNvPr id="744" name="Head with Shoulders"/>
            <p:cNvSpPr/>
            <p:nvPr/>
          </p:nvSpPr>
          <p:spPr>
            <a:xfrm>
              <a:off x="257314" y="231148"/>
              <a:ext cx="848340" cy="734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914377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1600">
                <a:solidFill>
                  <a:srgbClr val="FFFFFF"/>
                </a:solidFill>
                <a:latin typeface="IBM Plex Sans" panose="020B0503050203000203"/>
                <a:sym typeface="+mn-lt"/>
              </a:endParaRPr>
            </a:p>
          </p:txBody>
        </p:sp>
        <p:sp>
          <p:nvSpPr>
            <p:cNvPr id="745" name="Agent"/>
            <p:cNvSpPr txBox="1"/>
            <p:nvPr/>
          </p:nvSpPr>
          <p:spPr>
            <a:xfrm>
              <a:off x="168414" y="1532669"/>
              <a:ext cx="1976448" cy="3518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spAutoFit/>
            </a:bodyPr>
            <a:lstStyle>
              <a:lvl1pPr algn="l" defTabSz="1219200">
                <a:lnSpc>
                  <a:spcPct val="90000"/>
                </a:lnSpc>
                <a:defRPr b="0">
                  <a:solidFill>
                    <a:srgbClr val="FFFFFF"/>
                  </a:solidFill>
                  <a:latin typeface="IBM Plex Sans Medm" panose="020B0503050203000203"/>
                  <a:ea typeface="IBM Plex Sans Medm" panose="020B0503050203000203"/>
                  <a:cs typeface="IBM Plex Sans Medm" panose="020B0503050203000203"/>
                  <a:sym typeface="IBM Plex Sans Medium" panose="020B0503050203000203"/>
                </a:defRPr>
              </a:lvl1pPr>
            </a:lstStyle>
            <a:p>
              <a:pPr defTabSz="1219170"/>
              <a:r>
                <a:rPr lang="zh-CN" altLang="en-US" sz="900">
                  <a:latin typeface="IBM Plex Sans" panose="020B0503050203000203"/>
                  <a:ea typeface="+mn-ea"/>
                  <a:cs typeface="+mn-ea"/>
                  <a:sym typeface="+mn-lt"/>
                </a:rPr>
                <a:t>客服</a:t>
              </a:r>
            </a:p>
          </p:txBody>
        </p:sp>
      </p:grpSp>
      <p:sp>
        <p:nvSpPr>
          <p:cNvPr id="747" name="Assistant"/>
          <p:cNvSpPr txBox="1"/>
          <p:nvPr/>
        </p:nvSpPr>
        <p:spPr>
          <a:xfrm>
            <a:off x="4881523" y="4082457"/>
            <a:ext cx="410369" cy="2451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 defTabSz="1219200">
              <a:lnSpc>
                <a:spcPct val="90000"/>
              </a:lnSpc>
              <a:defRPr sz="2800" b="0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</a:lstStyle>
          <a:p>
            <a:pPr defTabSz="1219170"/>
            <a:r>
              <a:rPr lang="zh-CN" altLang="en-US" sz="1400">
                <a:ea typeface="+mn-ea"/>
                <a:cs typeface="+mn-ea"/>
                <a:sym typeface="+mn-lt"/>
              </a:rPr>
              <a:t>助手</a:t>
            </a:r>
          </a:p>
        </p:txBody>
      </p:sp>
      <p:sp>
        <p:nvSpPr>
          <p:cNvPr id="748" name="Provides explicit answers"/>
          <p:cNvSpPr txBox="1"/>
          <p:nvPr/>
        </p:nvSpPr>
        <p:spPr>
          <a:xfrm>
            <a:off x="6647451" y="5809684"/>
            <a:ext cx="1270599" cy="21095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>
            <a:spAutoFit/>
          </a:bodyPr>
          <a:lstStyle>
            <a:lvl1pPr algn="l" defTabSz="1219200">
              <a:lnSpc>
                <a:spcPct val="90000"/>
              </a:lnSpc>
              <a:defRPr sz="2300" b="0">
                <a:solidFill>
                  <a:srgbClr val="76A6F8"/>
                </a:solidFill>
                <a:latin typeface="IBM Plex Sans Medm" panose="020B0503050203000203"/>
                <a:ea typeface="IBM Plex Sans Medm" panose="020B0503050203000203"/>
                <a:cs typeface="IBM Plex Sans Medm" panose="020B0503050203000203"/>
                <a:sym typeface="IBM Plex Sans Medium" panose="020B0503050203000203"/>
              </a:defRPr>
            </a:lvl1pPr>
          </a:lstStyle>
          <a:p>
            <a:pPr defTabSz="1219170"/>
            <a:r>
              <a:rPr lang="zh-CN" altLang="en-US" sz="1153" dirty="0">
                <a:latin typeface="IBM Plex Sans" panose="020B0503050203000203"/>
                <a:ea typeface="+mn-ea"/>
                <a:cs typeface="+mn-ea"/>
                <a:sym typeface="+mn-lt"/>
              </a:rPr>
              <a:t>提供明确的答案</a:t>
            </a:r>
          </a:p>
        </p:txBody>
      </p:sp>
      <p:sp>
        <p:nvSpPr>
          <p:cNvPr id="749" name="Unifies existing content"/>
          <p:cNvSpPr txBox="1"/>
          <p:nvPr/>
        </p:nvSpPr>
        <p:spPr>
          <a:xfrm>
            <a:off x="8093068" y="5818574"/>
            <a:ext cx="1256728" cy="21095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>
            <a:spAutoFit/>
          </a:bodyPr>
          <a:lstStyle>
            <a:lvl1pPr algn="l" defTabSz="1219200">
              <a:lnSpc>
                <a:spcPct val="90000"/>
              </a:lnSpc>
              <a:defRPr sz="2300" b="0">
                <a:solidFill>
                  <a:srgbClr val="BAF0FF">
                    <a:alpha val="71350"/>
                  </a:srgbClr>
                </a:solidFill>
                <a:latin typeface="IBM Plex Sans Medm" panose="020B0503050203000203"/>
                <a:ea typeface="IBM Plex Sans Medm" panose="020B0503050203000203"/>
                <a:cs typeface="IBM Plex Sans Medm" panose="020B0503050203000203"/>
                <a:sym typeface="IBM Plex Sans Medium" panose="020B0503050203000203"/>
              </a:defRPr>
            </a:lvl1pPr>
          </a:lstStyle>
          <a:p>
            <a:pPr defTabSz="1219170"/>
            <a:r>
              <a:rPr lang="zh-CN" altLang="en-US" sz="1153" dirty="0">
                <a:latin typeface="IBM Plex Sans" panose="020B0503050203000203"/>
                <a:ea typeface="+mn-ea"/>
                <a:cs typeface="+mn-ea"/>
                <a:sym typeface="+mn-lt"/>
              </a:rPr>
              <a:t>統一現有的內容</a:t>
            </a:r>
          </a:p>
        </p:txBody>
      </p:sp>
      <p:sp>
        <p:nvSpPr>
          <p:cNvPr id="750" name="Provide support when needed"/>
          <p:cNvSpPr txBox="1"/>
          <p:nvPr/>
        </p:nvSpPr>
        <p:spPr>
          <a:xfrm>
            <a:off x="9524818" y="5818574"/>
            <a:ext cx="1186689" cy="210955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>
            <a:spAutoFit/>
          </a:bodyPr>
          <a:lstStyle>
            <a:lvl1pPr algn="l" defTabSz="1219200">
              <a:lnSpc>
                <a:spcPct val="90000"/>
              </a:lnSpc>
              <a:defRPr sz="2300" b="0">
                <a:solidFill>
                  <a:srgbClr val="9FC8F8">
                    <a:alpha val="91505"/>
                  </a:srgbClr>
                </a:solidFill>
                <a:latin typeface="IBM Plex Sans Medm" panose="020B0503050203000203"/>
                <a:ea typeface="IBM Plex Sans Medm" panose="020B0503050203000203"/>
                <a:cs typeface="IBM Plex Sans Medm" panose="020B0503050203000203"/>
                <a:sym typeface="IBM Plex Sans Medium" panose="020B0503050203000203"/>
              </a:defRPr>
            </a:lvl1pPr>
          </a:lstStyle>
          <a:p>
            <a:pPr defTabSz="1219170"/>
            <a:r>
              <a:rPr lang="zh-CN" altLang="en-US" sz="1153" dirty="0">
                <a:latin typeface="IBM Plex Sans" panose="020B0503050203000203"/>
                <a:ea typeface="+mn-ea"/>
                <a:cs typeface="+mn-ea"/>
                <a:sym typeface="+mn-lt"/>
              </a:rPr>
              <a:t>按需提供支援</a:t>
            </a:r>
          </a:p>
        </p:txBody>
      </p:sp>
      <p:pic>
        <p:nvPicPr>
          <p:cNvPr id="7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72" y="4619402"/>
            <a:ext cx="406401" cy="5689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52" name="Skills"/>
          <p:cNvSpPr txBox="1"/>
          <p:nvPr/>
        </p:nvSpPr>
        <p:spPr>
          <a:xfrm>
            <a:off x="6617598" y="4082457"/>
            <a:ext cx="410369" cy="24519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 defTabSz="1219200">
              <a:lnSpc>
                <a:spcPct val="90000"/>
              </a:lnSpc>
              <a:defRPr sz="2800" b="0">
                <a:solidFill>
                  <a:srgbClr val="FFFFFF"/>
                </a:solidFill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</a:lstStyle>
          <a:p>
            <a:pPr defTabSz="1219170"/>
            <a:r>
              <a:rPr lang="zh-CN" altLang="en-US" sz="1400">
                <a:ea typeface="+mn-ea"/>
                <a:cs typeface="+mn-ea"/>
                <a:sym typeface="+mn-lt"/>
              </a:rPr>
              <a:t>技能</a:t>
            </a:r>
          </a:p>
        </p:txBody>
      </p:sp>
      <p:sp>
        <p:nvSpPr>
          <p:cNvPr id="753" name="IBM Watson"/>
          <p:cNvSpPr txBox="1"/>
          <p:nvPr/>
        </p:nvSpPr>
        <p:spPr>
          <a:xfrm>
            <a:off x="11411098" y="6613700"/>
            <a:ext cx="682879" cy="17594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/>
          <a:p>
            <a:pPr defTabSz="609585">
              <a:lnSpc>
                <a:spcPct val="90000"/>
              </a:lnSpc>
              <a:defRPr sz="1800">
                <a:solidFill>
                  <a:srgbClr val="FFFFFF"/>
                </a:solidFill>
                <a:latin typeface="IBM Plex Sans" panose="020B0503050203000203"/>
                <a:ea typeface="宋体"/>
                <a:cs typeface="IBM Plex Sans" panose="020B0503050203000203"/>
                <a:sym typeface="IBM Plex Sans" panose="020B0503050203000203"/>
              </a:defRPr>
            </a:pPr>
            <a:r>
              <a:rPr lang="en-US" altLang="zh-CN" sz="900">
                <a:solidFill>
                  <a:srgbClr val="FFFFFF"/>
                </a:solidFill>
                <a:latin typeface="IBM Plex Sans" panose="020B0503050203000203"/>
                <a:ea typeface="宋体"/>
                <a:sym typeface="+mn-lt"/>
              </a:rPr>
              <a:t>IBM</a:t>
            </a:r>
            <a:r>
              <a:rPr lang="zh-CN" altLang="en-US" sz="900">
                <a:solidFill>
                  <a:srgbClr val="FFFFFF"/>
                </a:solidFill>
                <a:latin typeface="IBM Plex Sans" panose="020B0503050203000203"/>
                <a:ea typeface="宋体"/>
                <a:sym typeface="+mn-lt"/>
              </a:rPr>
              <a:t> </a:t>
            </a:r>
            <a:r>
              <a:rPr lang="en-US" altLang="zh-CN" sz="900">
                <a:solidFill>
                  <a:srgbClr val="FFFFFF"/>
                </a:solidFill>
                <a:latin typeface="IBM Plex Sans" panose="020B0503050203000203"/>
                <a:ea typeface="宋体"/>
                <a:sym typeface="+mn-lt"/>
              </a:rPr>
              <a:t>Watson</a:t>
            </a:r>
          </a:p>
        </p:txBody>
      </p:sp>
      <p:sp>
        <p:nvSpPr>
          <p:cNvPr id="112" name="Title 5"/>
          <p:cNvSpPr txBox="1"/>
          <p:nvPr/>
        </p:nvSpPr>
        <p:spPr>
          <a:xfrm>
            <a:off x="459128" y="325557"/>
            <a:ext cx="10460704" cy="94223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1pPr>
            <a:lvl2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2pPr>
            <a:lvl3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3pPr>
            <a:lvl4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4pPr>
            <a:lvl5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5pPr>
            <a:lvl6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6pPr>
            <a:lvl7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7pPr>
            <a:lvl8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8pPr>
            <a:lvl9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 panose="020B0503050203000203"/>
                <a:ea typeface="IBM Plex Sans" panose="020B0503050203000203"/>
                <a:cs typeface="IBM Plex Sans" panose="020B0503050203000203"/>
                <a:sym typeface="IBM Plex Sans" panose="020B0503050203000203"/>
              </a:defRPr>
            </a:lvl9pPr>
          </a:lstStyle>
          <a:p>
            <a:pPr defTabSz="609585" hangingPunct="0">
              <a:defRPr/>
            </a:pPr>
            <a:r>
              <a:rPr lang="en-US" sz="3600" b="1" kern="0" dirty="0" err="1">
                <a:solidFill>
                  <a:srgbClr val="9970F8"/>
                </a:solidFill>
                <a:latin typeface="微软雅黑"/>
              </a:rPr>
              <a:t>Watsonx</a:t>
            </a:r>
            <a:r>
              <a:rPr lang="en-US" sz="3733" b="1" kern="0" dirty="0">
                <a:solidFill>
                  <a:srgbClr val="000000"/>
                </a:solidFill>
                <a:latin typeface="微软雅黑"/>
              </a:rPr>
              <a:t> </a:t>
            </a:r>
            <a:r>
              <a:rPr lang="en-US" sz="3733" b="1" kern="0" dirty="0">
                <a:latin typeface="微软雅黑"/>
              </a:rPr>
              <a:t>Assistant</a:t>
            </a:r>
          </a:p>
          <a:p>
            <a:pPr defTabSz="609585" hangingPunct="0">
              <a:defRPr/>
            </a:pPr>
            <a:r>
              <a:rPr lang="zh-CN" altLang="en-US" sz="2133" kern="0" dirty="0"/>
              <a:t>是</a:t>
            </a:r>
            <a:r>
              <a:rPr lang="en" altLang="zh-CN" sz="2133" kern="0" dirty="0"/>
              <a:t>AI</a:t>
            </a:r>
            <a:r>
              <a:rPr lang="zh-CN" altLang="en-US" sz="2133" kern="0" dirty="0"/>
              <a:t>支援的智慧用戶體驗的基礎</a:t>
            </a:r>
            <a:endParaRPr lang="en-US" sz="2133" kern="0" dirty="0"/>
          </a:p>
        </p:txBody>
      </p:sp>
      <p:sp>
        <p:nvSpPr>
          <p:cNvPr id="111" name="Footer Placeholder 3"/>
          <p:cNvSpPr txBox="1"/>
          <p:nvPr/>
        </p:nvSpPr>
        <p:spPr>
          <a:xfrm>
            <a:off x="140432" y="6280424"/>
            <a:ext cx="6422619" cy="1919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700" b="0" i="0" kern="1200">
                <a:solidFill>
                  <a:schemeClr val="bg1"/>
                </a:solidFill>
                <a:latin typeface="IBM Plex Sans Light" panose="020B0503050203000203" pitchFamily="34" charset="0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235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135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035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35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835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r>
              <a:rPr lang="en-GB" sz="1247" dirty="0">
                <a:solidFill>
                  <a:prstClr val="white"/>
                </a:solidFill>
              </a:rPr>
              <a:t>IBM Client Engineering / © 2022 IBM Corporation</a:t>
            </a:r>
            <a:endParaRPr lang="en-US" sz="1247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1E82F-CC66-FD0F-776A-EBF8A023229D}"/>
              </a:ext>
            </a:extLst>
          </p:cNvPr>
          <p:cNvSpPr txBox="1"/>
          <p:nvPr/>
        </p:nvSpPr>
        <p:spPr>
          <a:xfrm>
            <a:off x="424630" y="2761461"/>
            <a:ext cx="2549068" cy="6155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377"/>
            <a:r>
              <a:rPr lang="zh-TW" altLang="en-US" sz="1867" b="1" dirty="0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ea typeface="IBM Plex Sans" panose="020B0503050203000203" charset="0"/>
                <a:cs typeface="IBM Plex Sans" panose="020B0503050203000203"/>
              </a:rPr>
              <a:t>多機器人同步進行</a:t>
            </a:r>
            <a:endParaRPr lang="en-US" sz="1867" b="1" dirty="0">
              <a:gradFill>
                <a:gsLst>
                  <a:gs pos="0">
                    <a:srgbClr val="A56EFF"/>
                  </a:gs>
                  <a:gs pos="100000">
                    <a:srgbClr val="4589FF"/>
                  </a:gs>
                </a:gsLst>
                <a:lin ang="0" scaled="0"/>
              </a:gradFill>
              <a:latin typeface="IBM Plex Sans"/>
              <a:ea typeface="IBM Plex Sans" panose="020B0503050203000203" charset="0"/>
              <a:cs typeface="IBM Plex Sans" panose="020B050305020300020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062A9-9BF4-2968-F712-F8FB57BA1D75}"/>
              </a:ext>
            </a:extLst>
          </p:cNvPr>
          <p:cNvSpPr txBox="1"/>
          <p:nvPr/>
        </p:nvSpPr>
        <p:spPr>
          <a:xfrm>
            <a:off x="3072745" y="2780052"/>
            <a:ext cx="2549068" cy="6155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377"/>
            <a:r>
              <a:rPr lang="en-US" sz="1867" b="1" dirty="0" err="1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latin typeface="IBM Plex Sans"/>
                <a:ea typeface="IBM Plex Sans" panose="020B0503050203000203" charset="0"/>
                <a:cs typeface="IBM Plex Sans" panose="020B0503050203000203"/>
              </a:rPr>
              <a:t>快速</a:t>
            </a:r>
            <a:r>
              <a:rPr lang="en-US" altLang="zh-CN" sz="1867" b="1" dirty="0" err="1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latin typeface="IBM Plex Sans"/>
                <a:ea typeface="IBM Plex Sans" panose="020B0503050203000203" charset="0"/>
                <a:cs typeface="IBM Plex Sans" panose="020B0503050203000203"/>
              </a:rPr>
              <a:t>Web</a:t>
            </a:r>
            <a:r>
              <a:rPr lang="zh-CN" altLang="en-US" sz="1867" b="1" dirty="0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latin typeface="IBM Plex Sans"/>
                <a:ea typeface="IBM Plex Sans" panose="020B0503050203000203" charset="0"/>
                <a:cs typeface="IBM Plex Sans" panose="020B0503050203000203"/>
              </a:rPr>
              <a:t> </a:t>
            </a:r>
            <a:r>
              <a:rPr lang="en-US" altLang="zh-CN" sz="1867" b="1" dirty="0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latin typeface="IBM Plex Sans"/>
                <a:ea typeface="IBM Plex Sans" panose="020B0503050203000203" charset="0"/>
                <a:cs typeface="IBM Plex Sans" panose="020B0503050203000203"/>
              </a:rPr>
              <a:t>/</a:t>
            </a:r>
            <a:r>
              <a:rPr lang="zh-CN" altLang="en-US" sz="1867" b="1" dirty="0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latin typeface="IBM Plex Sans"/>
                <a:ea typeface="IBM Plex Sans" panose="020B0503050203000203" charset="0"/>
                <a:cs typeface="IBM Plex Sans" panose="020B0503050203000203"/>
              </a:rPr>
              <a:t> </a:t>
            </a:r>
            <a:r>
              <a:rPr lang="en-US" altLang="zh-CN" sz="1867" b="1" dirty="0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latin typeface="IBM Plex Sans"/>
                <a:ea typeface="IBM Plex Sans" panose="020B0503050203000203" charset="0"/>
                <a:cs typeface="IBM Plex Sans" panose="020B0503050203000203"/>
              </a:rPr>
              <a:t>API</a:t>
            </a:r>
            <a:r>
              <a:rPr lang="zh-CN" altLang="en-US" sz="1867" b="1" dirty="0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ea typeface="IBM Plex Sans" panose="020B0503050203000203" charset="0"/>
                <a:cs typeface="IBM Plex Sans" panose="020B0503050203000203"/>
              </a:rPr>
              <a:t>對接</a:t>
            </a:r>
            <a:endParaRPr lang="en-US" sz="1867" b="1" dirty="0">
              <a:gradFill>
                <a:gsLst>
                  <a:gs pos="0">
                    <a:srgbClr val="A56EFF"/>
                  </a:gs>
                  <a:gs pos="100000">
                    <a:srgbClr val="4589FF"/>
                  </a:gs>
                </a:gsLst>
                <a:lin ang="0" scaled="0"/>
              </a:gradFill>
              <a:latin typeface="IBM Plex Sans"/>
              <a:ea typeface="IBM Plex Sans" panose="020B0503050203000203" charset="0"/>
              <a:cs typeface="IBM Plex Sans" panose="020B05030502030002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33AF4-FD7A-729F-AF25-4CD5BF6CDB6F}"/>
              </a:ext>
            </a:extLst>
          </p:cNvPr>
          <p:cNvSpPr txBox="1"/>
          <p:nvPr/>
        </p:nvSpPr>
        <p:spPr>
          <a:xfrm>
            <a:off x="5723038" y="2779288"/>
            <a:ext cx="2549068" cy="6155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377"/>
            <a:r>
              <a:rPr lang="zh-TW" altLang="en-US" sz="1867" b="1" dirty="0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ea typeface="IBM Plex Sans" panose="020B0503050203000203" charset="0"/>
                <a:cs typeface="IBM Plex Sans" panose="020B0503050203000203"/>
              </a:rPr>
              <a:t>預製網頁整合方式</a:t>
            </a:r>
            <a:endParaRPr lang="en-US" sz="1867" b="1" dirty="0">
              <a:gradFill>
                <a:gsLst>
                  <a:gs pos="0">
                    <a:srgbClr val="A56EFF"/>
                  </a:gs>
                  <a:gs pos="100000">
                    <a:srgbClr val="4589FF"/>
                  </a:gs>
                </a:gsLst>
                <a:lin ang="0" scaled="0"/>
              </a:gradFill>
              <a:latin typeface="IBM Plex Sans"/>
              <a:ea typeface="IBM Plex Sans" panose="020B0503050203000203" charset="0"/>
              <a:cs typeface="IBM Plex Sans" panose="020B050305020300020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29A2F-AAE9-8BBA-042F-8957342140EA}"/>
              </a:ext>
            </a:extLst>
          </p:cNvPr>
          <p:cNvSpPr txBox="1"/>
          <p:nvPr/>
        </p:nvSpPr>
        <p:spPr>
          <a:xfrm>
            <a:off x="8354550" y="2779286"/>
            <a:ext cx="2682905" cy="6155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914377"/>
            <a:r>
              <a:rPr lang="en-US" sz="1867" b="1" dirty="0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latin typeface="IBM Plex Sans"/>
                <a:ea typeface="IBM Plex Sans" panose="020B0503050203000203" charset="0"/>
                <a:cs typeface="IBM Plex Sans" panose="020B0503050203000203"/>
              </a:rPr>
              <a:t>NLP</a:t>
            </a:r>
            <a:r>
              <a:rPr lang="zh-TW" altLang="en-US" sz="1867" b="1" dirty="0">
                <a:gradFill>
                  <a:gsLst>
                    <a:gs pos="0">
                      <a:srgbClr val="A56EFF"/>
                    </a:gs>
                    <a:gs pos="100000">
                      <a:srgbClr val="4589FF"/>
                    </a:gs>
                  </a:gsLst>
                  <a:lin ang="0" scaled="0"/>
                </a:gradFill>
                <a:ea typeface="IBM Plex Sans" panose="020B0503050203000203" charset="0"/>
                <a:cs typeface="IBM Plex Sans" panose="020B0503050203000203"/>
              </a:rPr>
              <a:t>理解與澄清式提問</a:t>
            </a:r>
            <a:endParaRPr lang="en-US" sz="1867" b="1" dirty="0">
              <a:gradFill>
                <a:gsLst>
                  <a:gs pos="0">
                    <a:srgbClr val="A56EFF"/>
                  </a:gs>
                  <a:gs pos="100000">
                    <a:srgbClr val="4589FF"/>
                  </a:gs>
                </a:gsLst>
                <a:lin ang="0" scaled="0"/>
              </a:gradFill>
              <a:latin typeface="IBM Plex Sans"/>
              <a:ea typeface="IBM Plex Sans" panose="020B0503050203000203" charset="0"/>
              <a:cs typeface="IBM Plex Sans" panose="020B050305020300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 fill="hold" tmFilter="0, 0; .2, .5; .8, .5; 1, 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00" autoRev="1" fill="hold"/>
                                        <p:tgtEl>
                                          <p:spTgt spid="6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 fill="hold" tmFilter="0, 0; .2, .5; .8, .5; 1, 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" autoRev="1" fill="hold"/>
                                        <p:tgtEl>
                                          <p:spTgt spid="6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 fill="hold" tmFilter="0, 0; .2, .5; .8, .5; 1, 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" autoRev="1" fill="hold"/>
                                        <p:tgtEl>
                                          <p:spTgt spid="6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 fill="hold" tmFilter="0, 0; .2, .5; .8, .5; 1, 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" autoRev="1" fill="hold"/>
                                        <p:tgtEl>
                                          <p:spTgt spid="6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 fill="hold" tmFilter="0, 0; .2, .5; .8, .5; 1, 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" autoRev="1" fill="hold"/>
                                        <p:tgtEl>
                                          <p:spTgt spid="6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fill="hold" tmFilter="0, 0; .2, .5; .8, .5; 1, 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6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 fill="hold" tmFilter="0, 0; .2, .5; .8, .5; 1, 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" autoRev="1" fill="hold"/>
                                        <p:tgtEl>
                                          <p:spTgt spid="6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 fill="hold" tmFilter="0, 0; .2, .5; .8, .5; 1, 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" autoRev="1" fill="hold"/>
                                        <p:tgtEl>
                                          <p:spTgt spid="6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 fill="hold" tmFilter="0, 0; .2, .5; .8, .5; 1, 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6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 fill="hold" tmFilter="0, 0; .2, .5; .8, .5; 1, 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50" autoRev="1" fill="hold"/>
                                        <p:tgtEl>
                                          <p:spTgt spid="6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 fill="hold" tmFilter="0, 0; .2, .5; .8, .5; 1, 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" autoRev="1" fill="hold"/>
                                        <p:tgtEl>
                                          <p:spTgt spid="6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 fill="hold" tmFilter="0, 0; .2, .5; .8, .5; 1, 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50" autoRev="1" fill="hold"/>
                                        <p:tgtEl>
                                          <p:spTgt spid="6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 fill="hold" tmFilter="0, 0; .2, .5; .8, .5; 1, 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150" autoRev="1" fill="hold"/>
                                        <p:tgtEl>
                                          <p:spTgt spid="6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300" fill="hold" tmFilter="0, 0; .2, .5; .8, .5; 1, 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150" autoRev="1" fill="hold"/>
                                        <p:tgtEl>
                                          <p:spTgt spid="6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" fill="hold" tmFilter="0, 0; .2, .5; .8, .5; 1, 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150" autoRev="1" fill="hold"/>
                                        <p:tgtEl>
                                          <p:spTgt spid="6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 fill="hold" tmFilter="0, 0; .2, .5; .8, .5; 1, 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50" autoRev="1" fill="hold"/>
                                        <p:tgtEl>
                                          <p:spTgt spid="6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 fill="hold" tmFilter="0, 0; .2, .5; .8, .5; 1, 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50" autoRev="1" fill="hold"/>
                                        <p:tgtEl>
                                          <p:spTgt spid="6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 fill="hold" tmFilter="0, 0; .2, .5; .8, .5; 1, 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150" autoRev="1" fill="hold"/>
                                        <p:tgtEl>
                                          <p:spTgt spid="6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 fill="hold" tmFilter="0, 0; .2, .5; .8, .5; 1, 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50" autoRev="1" fill="hold"/>
                                        <p:tgtEl>
                                          <p:spTgt spid="6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" fill="hold" tmFilter="0, 0; .2, .5; .8, .5; 1, 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150" autoRev="1" fill="hold"/>
                                        <p:tgtEl>
                                          <p:spTgt spid="6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300" fill="hold" tmFilter="0, 0; .2, .5; .8, .5; 1, 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150" autoRev="1" fill="hold"/>
                                        <p:tgtEl>
                                          <p:spTgt spid="6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300" fill="hold" tmFilter="0, 0; .2, .5; .8, .5; 1, 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150" autoRev="1" fill="hold"/>
                                        <p:tgtEl>
                                          <p:spTgt spid="6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300" fill="hold" tmFilter="0, 0; .2, .5; .8, .5; 1, 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150" autoRev="1" fill="hold"/>
                                        <p:tgtEl>
                                          <p:spTgt spid="6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300" fill="hold" tmFilter="0, 0; .2, .5; .8, .5; 1, 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150" autoRev="1" fill="hold"/>
                                        <p:tgtEl>
                                          <p:spTgt spid="6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 fill="hold" tmFilter="0, 0; .2, .5; .8, .5; 1, 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150" autoRev="1" fill="hold"/>
                                        <p:tgtEl>
                                          <p:spTgt spid="6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300" fill="hold" tmFilter="0, 0; .2, .5; .8, .5; 1, 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150" autoRev="1" fill="hold"/>
                                        <p:tgtEl>
                                          <p:spTgt spid="6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300" fill="hold" tmFilter="0, 0; .2, .5; .8, .5; 1, 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150" autoRev="1" fill="hold"/>
                                        <p:tgtEl>
                                          <p:spTgt spid="6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 fill="hold" tmFilter="0, 0; .2, .5; .8, .5; 1, 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150" autoRev="1" fill="hold"/>
                                        <p:tgtEl>
                                          <p:spTgt spid="6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300" fill="hold" tmFilter="0, 0; .2, .5; .8, .5; 1, 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150" autoRev="1" fill="hold"/>
                                        <p:tgtEl>
                                          <p:spTgt spid="6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300" fill="hold" tmFilter="0, 0; .2, .5; .8, .5; 1, 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150" autoRev="1" fill="hold"/>
                                        <p:tgtEl>
                                          <p:spTgt spid="6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 fill="hold" tmFilter="0, 0; .2, .5; .8, .5; 1, 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150" autoRev="1" fill="hold"/>
                                        <p:tgtEl>
                                          <p:spTgt spid="6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300" fill="hold" tmFilter="0, 0; .2, .5; .8, .5; 1, 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150" autoRev="1" fill="hold"/>
                                        <p:tgtEl>
                                          <p:spTgt spid="6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300" fill="hold" tmFilter="0, 0; .2, .5; .8, .5; 1, 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150" autoRev="1" fill="hold"/>
                                        <p:tgtEl>
                                          <p:spTgt spid="6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300" fill="hold" tmFilter="0, 0; .2, .5; .8, .5; 1, 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150" autoRev="1" fill="hold"/>
                                        <p:tgtEl>
                                          <p:spTgt spid="6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 fill="hold" tmFilter="0, 0; .2, .5; .8, .5; 1, 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150" autoRev="1" fill="hold"/>
                                        <p:tgtEl>
                                          <p:spTgt spid="6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 fill="hold" tmFilter="0, 0; .2, .5; .8, .5; 1, 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150" autoRev="1" fill="hold"/>
                                        <p:tgtEl>
                                          <p:spTgt spid="6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300" fill="hold" tmFilter="0, 0; .2, .5; .8, .5; 1, 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150" autoRev="1" fill="hold"/>
                                        <p:tgtEl>
                                          <p:spTgt spid="6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300" fill="hold" tmFilter="0, 0; .2, .5; .8, .5; 1, 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150" autoRev="1" fill="hold"/>
                                        <p:tgtEl>
                                          <p:spTgt spid="6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300" fill="hold" tmFilter="0, 0; .2, .5; .8, .5; 1, 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150" autoRev="1" fill="hold"/>
                                        <p:tgtEl>
                                          <p:spTgt spid="6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300" fill="hold" tmFilter="0, 0; .2, .5; .8, .5; 1, 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150" autoRev="1" fill="hold"/>
                                        <p:tgtEl>
                                          <p:spTgt spid="6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300" fill="hold" tmFilter="0, 0; .2, .5; .8, .5; 1, 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150" autoRev="1" fill="hold"/>
                                        <p:tgtEl>
                                          <p:spTgt spid="6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300" fill="hold" tmFilter="0, 0; .2, .5; .8, .5; 1, 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150" autoRev="1" fill="hold"/>
                                        <p:tgtEl>
                                          <p:spTgt spid="6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300" fill="hold" tmFilter="0, 0; .2, .5; .8, .5; 1, 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150" autoRev="1" fill="hold"/>
                                        <p:tgtEl>
                                          <p:spTgt spid="6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300" fill="hold" tmFilter="0, 0; .2, .5; .8, .5; 1, 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150" autoRev="1" fill="hold"/>
                                        <p:tgtEl>
                                          <p:spTgt spid="6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 fill="hold" tmFilter="0, 0; .2, .5; .8, .5; 1, 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150" autoRev="1" fill="hold"/>
                                        <p:tgtEl>
                                          <p:spTgt spid="6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300" fill="hold" tmFilter="0, 0; .2, .5; .8, .5; 1, 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150" autoRev="1" fill="hold"/>
                                        <p:tgtEl>
                                          <p:spTgt spid="6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300" fill="hold" tmFilter="0, 0; .2, .5; .8, .5; 1, 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150" autoRev="1" fill="hold"/>
                                        <p:tgtEl>
                                          <p:spTgt spid="7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300" fill="hold" tmFilter="0, 0; .2, .5; .8, .5; 1, 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150" autoRev="1" fill="hold"/>
                                        <p:tgtEl>
                                          <p:spTgt spid="6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300" fill="hold" tmFilter="0, 0; .2, .5; .8, .5; 1, 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150" autoRev="1" fill="hold"/>
                                        <p:tgtEl>
                                          <p:spTgt spid="7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300" fill="hold" tmFilter="0, 0; .2, .5; .8, .5; 1, 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150" autoRev="1" fill="hold"/>
                                        <p:tgtEl>
                                          <p:spTgt spid="6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300" fill="hold" tmFilter="0, 0; .2, .5; .8, .5; 1, 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150" autoRev="1" fill="hold"/>
                                        <p:tgtEl>
                                          <p:spTgt spid="7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300" fill="hold" tmFilter="0, 0; .2, .5; .8, .5; 1, 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150" autoRev="1" fill="hold"/>
                                        <p:tgtEl>
                                          <p:spTgt spid="6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300" fill="hold" tmFilter="0, 0; .2, .5; .8, .5; 1, 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150" autoRev="1" fill="hold"/>
                                        <p:tgtEl>
                                          <p:spTgt spid="6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300" fill="hold" tmFilter="0, 0; .2, .5; .8, .5; 1, 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150" autoRev="1" fill="hold"/>
                                        <p:tgtEl>
                                          <p:spTgt spid="6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300" fill="hold" tmFilter="0, 0; .2, .5; .8, .5; 1, 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9" dur="150" autoRev="1" fill="hold"/>
                                        <p:tgtEl>
                                          <p:spTgt spid="6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300" fill="hold" tmFilter="0, 0; .2, .5; .8, .5; 1, 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2" dur="150" autoRev="1" fill="hold"/>
                                        <p:tgtEl>
                                          <p:spTgt spid="6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300" fill="hold" tmFilter="0, 0; .2, .5; .8, .5; 1, 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150" autoRev="1" fill="hold"/>
                                        <p:tgtEl>
                                          <p:spTgt spid="7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300" fill="hold" tmFilter="0, 0; .2, .5; .8, .5; 1, 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150" autoRev="1" fill="hold"/>
                                        <p:tgtEl>
                                          <p:spTgt spid="6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300" fill="hold" tmFilter="0, 0; .2, .5; .8, .5; 1, 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150" autoRev="1" fill="hold"/>
                                        <p:tgtEl>
                                          <p:spTgt spid="6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300" fill="hold" tmFilter="0, 0; .2, .5; .8, .5; 1, 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150" autoRev="1" fill="hold"/>
                                        <p:tgtEl>
                                          <p:spTgt spid="7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" grpId="0" animBg="1" advAuto="0"/>
      <p:bldP spid="646" grpId="0" animBg="1" advAuto="0"/>
      <p:bldP spid="647" grpId="0" animBg="1" advAuto="0"/>
      <p:bldP spid="648" grpId="0" animBg="1" advAuto="0"/>
      <p:bldP spid="649" grpId="0" animBg="1" advAuto="0"/>
      <p:bldP spid="650" grpId="0" animBg="1" advAuto="0"/>
      <p:bldP spid="651" grpId="0" animBg="1" advAuto="0"/>
      <p:bldP spid="652" grpId="0" animBg="1" advAuto="0"/>
      <p:bldP spid="653" grpId="0" animBg="1" advAuto="0"/>
      <p:bldP spid="654" grpId="0" animBg="1" advAuto="0"/>
      <p:bldP spid="655" grpId="0" animBg="1" advAuto="0"/>
      <p:bldP spid="656" grpId="0" animBg="1" advAuto="0"/>
      <p:bldP spid="657" grpId="0" animBg="1" advAuto="0"/>
      <p:bldP spid="658" grpId="0" animBg="1" advAuto="0"/>
      <p:bldP spid="659" grpId="0" animBg="1" advAuto="0"/>
      <p:bldP spid="660" grpId="0" animBg="1" advAuto="0"/>
      <p:bldP spid="661" grpId="0" animBg="1" advAuto="0"/>
      <p:bldP spid="662" grpId="0" animBg="1" advAuto="0"/>
      <p:bldP spid="663" grpId="0" animBg="1" advAuto="0"/>
      <p:bldP spid="664" grpId="0" animBg="1" advAuto="0"/>
      <p:bldP spid="665" grpId="0" animBg="1" advAuto="0"/>
      <p:bldP spid="666" grpId="0" animBg="1" advAuto="0"/>
      <p:bldP spid="667" grpId="0" animBg="1" advAuto="0"/>
      <p:bldP spid="668" grpId="0" animBg="1" advAuto="0"/>
      <p:bldP spid="669" grpId="0" animBg="1" advAuto="0"/>
      <p:bldP spid="670" grpId="0" animBg="1" advAuto="0"/>
      <p:bldP spid="671" grpId="0" animBg="1" advAuto="0"/>
      <p:bldP spid="672" grpId="0" animBg="1" advAuto="0"/>
      <p:bldP spid="673" grpId="0" animBg="1" advAuto="0"/>
      <p:bldP spid="674" grpId="0" animBg="1" advAuto="0"/>
      <p:bldP spid="675" grpId="0" animBg="1" advAuto="0"/>
      <p:bldP spid="676" grpId="0" animBg="1" advAuto="0"/>
      <p:bldP spid="677" grpId="0" animBg="1" advAuto="0"/>
      <p:bldP spid="678" grpId="0" animBg="1" advAuto="0"/>
      <p:bldP spid="679" grpId="0" animBg="1" advAuto="0"/>
      <p:bldP spid="680" grpId="0" animBg="1" advAuto="0"/>
      <p:bldP spid="681" grpId="0" animBg="1" advAuto="0"/>
      <p:bldP spid="682" grpId="0" animBg="1" advAuto="0"/>
      <p:bldP spid="683" grpId="0" animBg="1" advAuto="0"/>
      <p:bldP spid="684" grpId="0" animBg="1" advAuto="0"/>
      <p:bldP spid="685" grpId="0" animBg="1" advAuto="0"/>
      <p:bldP spid="686" grpId="0" animBg="1" advAuto="0"/>
      <p:bldP spid="687" grpId="0" animBg="1" advAuto="0"/>
      <p:bldP spid="688" grpId="0" animBg="1" advAuto="0"/>
      <p:bldP spid="689" grpId="0" animBg="1" advAuto="0"/>
      <p:bldP spid="690" grpId="0" animBg="1" advAuto="0"/>
      <p:bldP spid="691" grpId="0" animBg="1" advAuto="0"/>
      <p:bldP spid="692" grpId="0" animBg="1" advAuto="0"/>
      <p:bldP spid="693" grpId="0" animBg="1" advAuto="0"/>
      <p:bldP spid="694" grpId="0" animBg="1" advAuto="0"/>
      <p:bldP spid="695" grpId="0" animBg="1" advAuto="0"/>
      <p:bldP spid="696" grpId="0" animBg="1" advAuto="0"/>
      <p:bldP spid="697" grpId="0" animBg="1" advAuto="0"/>
      <p:bldP spid="698" grpId="0" animBg="1" advAuto="0"/>
      <p:bldP spid="699" grpId="0" animBg="1" advAuto="0"/>
      <p:bldP spid="700" grpId="0" animBg="1" advAuto="0"/>
      <p:bldP spid="701" grpId="0" animBg="1" advAuto="0"/>
      <p:bldP spid="702" grpId="0" animBg="1" advAuto="0"/>
      <p:bldP spid="703" grpId="0" animBg="1" advAuto="0"/>
      <p:bldP spid="704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76FC789-B95B-F964-0A74-3A95642FF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45" y="1143001"/>
            <a:ext cx="11075894" cy="5537947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8125520" y="3586875"/>
            <a:ext cx="2671482" cy="923328"/>
          </a:xfrm>
          <a:prstGeom prst="rect">
            <a:avLst/>
          </a:prstGeom>
          <a:solidFill>
            <a:schemeClr val="accent5">
              <a:lumMod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dirty="0">
                <a:solidFill>
                  <a:schemeClr val="bg1"/>
                </a:solidFill>
                <a:sym typeface="Arial"/>
              </a:rPr>
              <a:t>按下</a:t>
            </a:r>
            <a:r>
              <a:rPr lang="en-US" altLang="zh-TW" sz="2400" dirty="0">
                <a:solidFill>
                  <a:schemeClr val="bg1"/>
                </a:solidFill>
                <a:sym typeface="Arial"/>
              </a:rPr>
              <a:t> Upload and replace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06304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A896C6-3D87-9A82-0605-0F4B8F2F7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06" y="1143001"/>
            <a:ext cx="10926647" cy="547793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8789894" y="3183464"/>
            <a:ext cx="2671482" cy="923328"/>
          </a:xfrm>
          <a:prstGeom prst="rect">
            <a:avLst/>
          </a:prstGeom>
          <a:solidFill>
            <a:schemeClr val="accent5">
              <a:lumMod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dirty="0">
                <a:solidFill>
                  <a:schemeClr val="bg1"/>
                </a:solidFill>
                <a:sym typeface="Arial"/>
              </a:rPr>
              <a:t>按下</a:t>
            </a:r>
            <a:r>
              <a:rPr lang="en-US" altLang="zh-TW" sz="2400" dirty="0">
                <a:solidFill>
                  <a:schemeClr val="bg1"/>
                </a:solidFill>
                <a:sym typeface="Arial"/>
              </a:rPr>
              <a:t> Close </a:t>
            </a:r>
            <a:r>
              <a:rPr lang="zh-TW" altLang="en-US" sz="2400" dirty="0">
                <a:solidFill>
                  <a:schemeClr val="bg1"/>
                </a:solidFill>
                <a:sym typeface="Arial"/>
              </a:rPr>
              <a:t>回到</a:t>
            </a:r>
            <a:r>
              <a:rPr lang="en-US" altLang="zh-TW" sz="2400" dirty="0">
                <a:solidFill>
                  <a:schemeClr val="bg1"/>
                </a:solidFill>
                <a:sym typeface="Arial"/>
              </a:rPr>
              <a:t>Action</a:t>
            </a:r>
            <a:r>
              <a:rPr lang="zh-TW" altLang="en-US" sz="2400" dirty="0">
                <a:solidFill>
                  <a:schemeClr val="bg1"/>
                </a:solidFill>
                <a:sym typeface="Arial"/>
              </a:rPr>
              <a:t> 畫面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2B4197-C7CD-7C44-0D20-DE97B17F8B06}"/>
              </a:ext>
            </a:extLst>
          </p:cNvPr>
          <p:cNvSpPr/>
          <p:nvPr/>
        </p:nvSpPr>
        <p:spPr>
          <a:xfrm>
            <a:off x="9076764" y="1610591"/>
            <a:ext cx="1277471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0564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A096BA2-3D2E-B84E-E7EA-31443496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05" y="1143001"/>
            <a:ext cx="10926647" cy="5492538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406F65-3E35-A99A-3B16-4E2A238F128B}"/>
              </a:ext>
            </a:extLst>
          </p:cNvPr>
          <p:cNvSpPr txBox="1"/>
          <p:nvPr/>
        </p:nvSpPr>
        <p:spPr>
          <a:xfrm>
            <a:off x="2958352" y="2552854"/>
            <a:ext cx="2671482" cy="923328"/>
          </a:xfrm>
          <a:prstGeom prst="rect">
            <a:avLst/>
          </a:prstGeom>
          <a:solidFill>
            <a:schemeClr val="accent5">
              <a:lumMod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dirty="0">
                <a:solidFill>
                  <a:schemeClr val="bg1"/>
                </a:solidFill>
                <a:sym typeface="Arial"/>
              </a:rPr>
              <a:t>找到</a:t>
            </a:r>
            <a:r>
              <a:rPr lang="en-US" altLang="zh-TW" sz="2400" dirty="0">
                <a:solidFill>
                  <a:schemeClr val="bg1"/>
                </a:solidFill>
                <a:sym typeface="Arial"/>
              </a:rPr>
              <a:t> Variables </a:t>
            </a:r>
            <a:r>
              <a:rPr lang="zh-TW" altLang="en-US" sz="2400" dirty="0">
                <a:solidFill>
                  <a:schemeClr val="bg1"/>
                </a:solidFill>
                <a:sym typeface="Arial"/>
              </a:rPr>
              <a:t>中的</a:t>
            </a:r>
            <a:r>
              <a:rPr lang="en-US" altLang="zh-TW" sz="2400" dirty="0">
                <a:solidFill>
                  <a:schemeClr val="bg1"/>
                </a:solidFill>
                <a:sym typeface="Arial"/>
              </a:rPr>
              <a:t>Created by you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2B4197-C7CD-7C44-0D20-DE97B17F8B06}"/>
              </a:ext>
            </a:extLst>
          </p:cNvPr>
          <p:cNvSpPr/>
          <p:nvPr/>
        </p:nvSpPr>
        <p:spPr>
          <a:xfrm>
            <a:off x="2770093" y="5438678"/>
            <a:ext cx="8691283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1FC3FD-077A-E1EE-6C98-D27800A2CEAE}"/>
              </a:ext>
            </a:extLst>
          </p:cNvPr>
          <p:cNvSpPr/>
          <p:nvPr/>
        </p:nvSpPr>
        <p:spPr>
          <a:xfrm>
            <a:off x="999564" y="2738198"/>
            <a:ext cx="1770529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0874BA-D7ED-CC98-3A5E-B7F15FDA7E4D}"/>
              </a:ext>
            </a:extLst>
          </p:cNvPr>
          <p:cNvSpPr txBox="1"/>
          <p:nvPr/>
        </p:nvSpPr>
        <p:spPr>
          <a:xfrm>
            <a:off x="5002306" y="4332794"/>
            <a:ext cx="4128246" cy="923328"/>
          </a:xfrm>
          <a:prstGeom prst="rect">
            <a:avLst/>
          </a:prstGeom>
          <a:solidFill>
            <a:schemeClr val="accent5">
              <a:lumMod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點擊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kumimoji="0" lang="en-US" altLang="zh-TW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watsonx_project_id</a:t>
            </a:r>
            <a:b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</a:b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修改成自己的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Project ID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804571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9203CD-24D4-5FAA-736D-0F1A3260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1226241"/>
            <a:ext cx="10703526" cy="539469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2B4197-C7CD-7C44-0D20-DE97B17F8B06}"/>
              </a:ext>
            </a:extLst>
          </p:cNvPr>
          <p:cNvSpPr/>
          <p:nvPr/>
        </p:nvSpPr>
        <p:spPr>
          <a:xfrm>
            <a:off x="4155141" y="3647265"/>
            <a:ext cx="3993777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F639C0-145A-0158-48F7-664EA09E94EB}"/>
              </a:ext>
            </a:extLst>
          </p:cNvPr>
          <p:cNvSpPr/>
          <p:nvPr/>
        </p:nvSpPr>
        <p:spPr>
          <a:xfrm>
            <a:off x="4773706" y="3822732"/>
            <a:ext cx="2299447" cy="201706"/>
          </a:xfrm>
          <a:prstGeom prst="rect">
            <a:avLst/>
          </a:prstGeom>
          <a:gradFill>
            <a:gsLst>
              <a:gs pos="6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08217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9203CD-24D4-5FAA-736D-0F1A3260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1226241"/>
            <a:ext cx="10703526" cy="539469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2B4197-C7CD-7C44-0D20-DE97B17F8B06}"/>
              </a:ext>
            </a:extLst>
          </p:cNvPr>
          <p:cNvSpPr/>
          <p:nvPr/>
        </p:nvSpPr>
        <p:spPr>
          <a:xfrm>
            <a:off x="4155141" y="3647265"/>
            <a:ext cx="3993777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F639C0-145A-0158-48F7-664EA09E94EB}"/>
              </a:ext>
            </a:extLst>
          </p:cNvPr>
          <p:cNvSpPr/>
          <p:nvPr/>
        </p:nvSpPr>
        <p:spPr>
          <a:xfrm>
            <a:off x="4773706" y="3822732"/>
            <a:ext cx="2299447" cy="201706"/>
          </a:xfrm>
          <a:prstGeom prst="rect">
            <a:avLst/>
          </a:prstGeom>
          <a:gradFill>
            <a:gsLst>
              <a:gs pos="6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83815A-3010-9EE3-E24E-9125D8C71C54}"/>
              </a:ext>
            </a:extLst>
          </p:cNvPr>
          <p:cNvSpPr/>
          <p:nvPr/>
        </p:nvSpPr>
        <p:spPr>
          <a:xfrm>
            <a:off x="6096000" y="5631760"/>
            <a:ext cx="2254624" cy="800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25E701-5388-29BA-A09D-2F08B0BAEA90}"/>
              </a:ext>
            </a:extLst>
          </p:cNvPr>
          <p:cNvSpPr txBox="1"/>
          <p:nvPr/>
        </p:nvSpPr>
        <p:spPr>
          <a:xfrm>
            <a:off x="6096000" y="4902296"/>
            <a:ext cx="2818398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點擊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Save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儲存變數</a:t>
            </a:r>
          </a:p>
        </p:txBody>
      </p:sp>
    </p:spTree>
    <p:extLst>
      <p:ext uri="{BB962C8B-B14F-4D97-AF65-F5344CB8AC3E}">
        <p14:creationId xmlns:p14="http://schemas.microsoft.com/office/powerpoint/2010/main" val="173926162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7644523-6157-8261-BC5F-A04A3252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5" y="1226240"/>
            <a:ext cx="10760609" cy="5394689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2B4197-C7CD-7C44-0D20-DE97B17F8B06}"/>
              </a:ext>
            </a:extLst>
          </p:cNvPr>
          <p:cNvSpPr/>
          <p:nvPr/>
        </p:nvSpPr>
        <p:spPr>
          <a:xfrm>
            <a:off x="1075764" y="2114301"/>
            <a:ext cx="1680883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83815A-3010-9EE3-E24E-9125D8C71C54}"/>
              </a:ext>
            </a:extLst>
          </p:cNvPr>
          <p:cNvSpPr/>
          <p:nvPr/>
        </p:nvSpPr>
        <p:spPr>
          <a:xfrm>
            <a:off x="2756647" y="3579339"/>
            <a:ext cx="1680883" cy="800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E25E701-5388-29BA-A09D-2F08B0BAEA90}"/>
              </a:ext>
            </a:extLst>
          </p:cNvPr>
          <p:cNvSpPr txBox="1"/>
          <p:nvPr/>
        </p:nvSpPr>
        <p:spPr>
          <a:xfrm>
            <a:off x="2756647" y="1709507"/>
            <a:ext cx="4205636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回到</a:t>
            </a:r>
            <a:r>
              <a:rPr lang="en-US" altLang="zh-TW" sz="2400" dirty="0">
                <a:solidFill>
                  <a:srgbClr val="FF0000"/>
                </a:solidFill>
                <a:sym typeface="Arial"/>
              </a:rPr>
              <a:t> All items Created by you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D086DC-B684-EBA8-BFB6-D5C57532DBBE}"/>
              </a:ext>
            </a:extLst>
          </p:cNvPr>
          <p:cNvSpPr txBox="1"/>
          <p:nvPr/>
        </p:nvSpPr>
        <p:spPr>
          <a:xfrm>
            <a:off x="2756647" y="4463164"/>
            <a:ext cx="2782170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點擊生成式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AI 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測試</a:t>
            </a:r>
          </a:p>
        </p:txBody>
      </p:sp>
    </p:spTree>
    <p:extLst>
      <p:ext uri="{BB962C8B-B14F-4D97-AF65-F5344CB8AC3E}">
        <p14:creationId xmlns:p14="http://schemas.microsoft.com/office/powerpoint/2010/main" val="420567122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DF91F8F-99D4-9A27-1652-A13AF3FF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4" y="1246686"/>
            <a:ext cx="10760609" cy="540191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845220" cy="9059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Action</a:t>
            </a:r>
            <a:endParaRPr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2B4197-C7CD-7C44-0D20-DE97B17F8B06}"/>
              </a:ext>
            </a:extLst>
          </p:cNvPr>
          <p:cNvSpPr/>
          <p:nvPr/>
        </p:nvSpPr>
        <p:spPr>
          <a:xfrm>
            <a:off x="3857934" y="3395001"/>
            <a:ext cx="4654054" cy="1405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6D086DC-B684-EBA8-BFB6-D5C57532DBBE}"/>
              </a:ext>
            </a:extLst>
          </p:cNvPr>
          <p:cNvSpPr txBox="1"/>
          <p:nvPr/>
        </p:nvSpPr>
        <p:spPr>
          <a:xfrm>
            <a:off x="4545106" y="4893605"/>
            <a:ext cx="6324165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可以</a:t>
            </a:r>
            <a:r>
              <a:rPr lang="zh-TW" altLang="en-US" sz="2400" dirty="0">
                <a:solidFill>
                  <a:srgbClr val="FF0000"/>
                </a:solidFill>
                <a:sym typeface="Arial"/>
              </a:rPr>
              <a:t>新增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任何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 phrase 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來使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Assistant 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識別意圖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FBED0F-7CF3-4909-C301-9457C622D5AA}"/>
              </a:ext>
            </a:extLst>
          </p:cNvPr>
          <p:cNvSpPr/>
          <p:nvPr/>
        </p:nvSpPr>
        <p:spPr>
          <a:xfrm>
            <a:off x="10260105" y="6037729"/>
            <a:ext cx="1497105" cy="714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E71A85-FE54-B969-304E-717BC83F6D08}"/>
              </a:ext>
            </a:extLst>
          </p:cNvPr>
          <p:cNvSpPr txBox="1"/>
          <p:nvPr/>
        </p:nvSpPr>
        <p:spPr>
          <a:xfrm>
            <a:off x="5030790" y="6045432"/>
            <a:ext cx="5229315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新增完意圖後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, 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點擊</a:t>
            </a:r>
            <a:r>
              <a:rPr kumimoji="0" lang="en-US" altLang="zh-TW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Preview 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開始聊天</a:t>
            </a:r>
          </a:p>
        </p:txBody>
      </p:sp>
    </p:spTree>
    <p:extLst>
      <p:ext uri="{BB962C8B-B14F-4D97-AF65-F5344CB8AC3E}">
        <p14:creationId xmlns:p14="http://schemas.microsoft.com/office/powerpoint/2010/main" val="345179927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F4A82-0C77-3D0D-E4FB-78E27A94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螢幕錄影 2023-11-16 下午6.13.23">
            <a:hlinkClick r:id="" action="ppaction://media"/>
            <a:extLst>
              <a:ext uri="{FF2B5EF4-FFF2-40B4-BE49-F238E27FC236}">
                <a16:creationId xmlns:a16="http://schemas.microsoft.com/office/drawing/2014/main" id="{4EC294B7-3730-C059-08F3-A2B52BD60F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1578" y="894755"/>
            <a:ext cx="11122964" cy="561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80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5A247C-A697-8E33-F878-C392C8E3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993910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lide Number Placeholder"/>
          <p:cNvSpPr txBox="1">
            <a:spLocks noGrp="1"/>
          </p:cNvSpPr>
          <p:nvPr>
            <p:ph type="sldNum" sz="quarter" idx="2"/>
          </p:nvPr>
        </p:nvSpPr>
        <p:spPr>
          <a:xfrm>
            <a:off x="11829403" y="6450369"/>
            <a:ext cx="57708" cy="1231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914620" hangingPunct="0">
              <a:defRPr/>
            </a:pPr>
            <a:fld id="{86CB4B4D-7CA3-9044-876B-883B54F8677D}" type="slidenum">
              <a:rPr kern="0">
                <a:latin typeface="Arial"/>
                <a:cs typeface="Arial"/>
                <a:sym typeface="Arial"/>
              </a:rPr>
              <a:pPr defTabSz="914620" hangingPunct="0">
                <a:defRPr/>
              </a:pPr>
              <a:t>3</a:t>
            </a:fld>
            <a:endParaRPr kern="0">
              <a:latin typeface="Arial"/>
              <a:cs typeface="Arial"/>
              <a:sym typeface="Arial"/>
            </a:endParaRPr>
          </a:p>
        </p:txBody>
      </p:sp>
      <p:grpSp>
        <p:nvGrpSpPr>
          <p:cNvPr id="1969" name="Group 2"/>
          <p:cNvGrpSpPr/>
          <p:nvPr/>
        </p:nvGrpSpPr>
        <p:grpSpPr>
          <a:xfrm>
            <a:off x="-146308" y="-146475"/>
            <a:ext cx="12485629" cy="7152643"/>
            <a:chOff x="0" y="0"/>
            <a:chExt cx="9364220" cy="5364480"/>
          </a:xfrm>
        </p:grpSpPr>
        <p:grpSp>
          <p:nvGrpSpPr>
            <p:cNvPr id="1936" name="Group 59"/>
            <p:cNvGrpSpPr/>
            <p:nvPr/>
          </p:nvGrpSpPr>
          <p:grpSpPr>
            <a:xfrm>
              <a:off x="338964" y="0"/>
              <a:ext cx="8686734" cy="91441"/>
              <a:chOff x="0" y="0"/>
              <a:chExt cx="8686732" cy="91440"/>
            </a:xfrm>
          </p:grpSpPr>
          <p:sp>
            <p:nvSpPr>
              <p:cNvPr id="1925" name="Straight Connector 92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Straight Connector 93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Straight Connector 94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Straight Connector 95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Straight Connector 96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Straight Connector 97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Straight Connector 98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Straight Connector 99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Straight Connector 100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Straight Connector 101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Straight Connector 102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8" name="Group 60"/>
            <p:cNvGrpSpPr/>
            <p:nvPr/>
          </p:nvGrpSpPr>
          <p:grpSpPr>
            <a:xfrm>
              <a:off x="338964" y="5273040"/>
              <a:ext cx="8686734" cy="91441"/>
              <a:chOff x="0" y="0"/>
              <a:chExt cx="8686732" cy="91440"/>
            </a:xfrm>
          </p:grpSpPr>
          <p:sp>
            <p:nvSpPr>
              <p:cNvPr id="1937" name="Straight Connector 81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Straight Connector 82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Straight Connector 83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Straight Connector 84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Straight Connector 85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Straight Connector 86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Straight Connector 87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Straight Connector 88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Straight Connector 89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Straight Connector 90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Straight Connector 91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8" name="Group 61"/>
            <p:cNvGrpSpPr/>
            <p:nvPr/>
          </p:nvGrpSpPr>
          <p:grpSpPr>
            <a:xfrm>
              <a:off x="0" y="338073"/>
              <a:ext cx="91441" cy="4686683"/>
              <a:chOff x="0" y="0"/>
              <a:chExt cx="91440" cy="4686681"/>
            </a:xfrm>
          </p:grpSpPr>
          <p:sp>
            <p:nvSpPr>
              <p:cNvPr id="1949" name="Straight Connector 72"/>
              <p:cNvSpPr/>
              <p:nvPr/>
            </p:nvSpPr>
            <p:spPr>
              <a:xfrm flipH="1">
                <a:off x="0" y="425576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Straight Connector 73"/>
              <p:cNvSpPr/>
              <p:nvPr/>
            </p:nvSpPr>
            <p:spPr>
              <a:xfrm flipH="1">
                <a:off x="0" y="106108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Straight Connector 74"/>
              <p:cNvSpPr/>
              <p:nvPr/>
            </p:nvSpPr>
            <p:spPr>
              <a:xfrm flipH="1">
                <a:off x="0" y="170116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Straight Connector 75"/>
              <p:cNvSpPr/>
              <p:nvPr/>
            </p:nvSpPr>
            <p:spPr>
              <a:xfrm flipH="1">
                <a:off x="0" y="234277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Straight Connector 76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Straight Connector 77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Straight Connector 78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Straight Connector 79"/>
              <p:cNvSpPr/>
              <p:nvPr/>
            </p:nvSpPr>
            <p:spPr>
              <a:xfrm flipH="1" flipV="1">
                <a:off x="0" y="-1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Straight Connector 80"/>
              <p:cNvSpPr/>
              <p:nvPr/>
            </p:nvSpPr>
            <p:spPr>
              <a:xfrm flipH="1">
                <a:off x="0" y="468668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8" name="Group 62"/>
            <p:cNvGrpSpPr/>
            <p:nvPr/>
          </p:nvGrpSpPr>
          <p:grpSpPr>
            <a:xfrm>
              <a:off x="9272780" y="338074"/>
              <a:ext cx="91441" cy="4685666"/>
              <a:chOff x="0" y="0"/>
              <a:chExt cx="91440" cy="4685665"/>
            </a:xfrm>
          </p:grpSpPr>
          <p:sp>
            <p:nvSpPr>
              <p:cNvPr id="1959" name="Straight Connector 63"/>
              <p:cNvSpPr/>
              <p:nvPr/>
            </p:nvSpPr>
            <p:spPr>
              <a:xfrm flipH="1">
                <a:off x="0" y="425577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Straight Connector 64"/>
              <p:cNvSpPr/>
              <p:nvPr/>
            </p:nvSpPr>
            <p:spPr>
              <a:xfrm flipH="1">
                <a:off x="0" y="106108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Straight Connector 65"/>
              <p:cNvSpPr/>
              <p:nvPr/>
            </p:nvSpPr>
            <p:spPr>
              <a:xfrm flipH="1">
                <a:off x="0" y="17011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Straight Connector 66"/>
              <p:cNvSpPr/>
              <p:nvPr/>
            </p:nvSpPr>
            <p:spPr>
              <a:xfrm flipH="1">
                <a:off x="0" y="234124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Straight Connector 67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Straight Connector 68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Straight Connector 69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Straight Connector 70"/>
              <p:cNvSpPr/>
              <p:nvPr/>
            </p:nvSpPr>
            <p:spPr>
              <a:xfrm flipH="1" flipV="1">
                <a:off x="0" y="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Straight Connector 71"/>
              <p:cNvSpPr/>
              <p:nvPr/>
            </p:nvSpPr>
            <p:spPr>
              <a:xfrm flipH="1">
                <a:off x="0" y="46856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" name="Title">
            <a:extLst>
              <a:ext uri="{FF2B5EF4-FFF2-40B4-BE49-F238E27FC236}">
                <a16:creationId xmlns:a16="http://schemas.microsoft.com/office/drawing/2014/main" id="{2EFCB060-586E-BDFB-E44B-A673C744A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062368" cy="6346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endParaRPr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A94995-ABB2-2839-5652-16621A8F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886377"/>
            <a:ext cx="9838929" cy="568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140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lide Number Placeholder"/>
          <p:cNvSpPr txBox="1">
            <a:spLocks noGrp="1"/>
          </p:cNvSpPr>
          <p:nvPr>
            <p:ph type="sldNum" sz="quarter" idx="2"/>
          </p:nvPr>
        </p:nvSpPr>
        <p:spPr>
          <a:xfrm>
            <a:off x="11829403" y="6450369"/>
            <a:ext cx="57708" cy="1231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914620" hangingPunct="0">
              <a:defRPr/>
            </a:pPr>
            <a:fld id="{86CB4B4D-7CA3-9044-876B-883B54F8677D}" type="slidenum">
              <a:rPr kern="0">
                <a:latin typeface="Arial"/>
                <a:cs typeface="Arial"/>
                <a:sym typeface="Arial"/>
              </a:rPr>
              <a:pPr defTabSz="914620" hangingPunct="0">
                <a:defRPr/>
              </a:pPr>
              <a:t>4</a:t>
            </a:fld>
            <a:endParaRPr kern="0">
              <a:latin typeface="Arial"/>
              <a:cs typeface="Arial"/>
              <a:sym typeface="Arial"/>
            </a:endParaRPr>
          </a:p>
        </p:txBody>
      </p:sp>
      <p:grpSp>
        <p:nvGrpSpPr>
          <p:cNvPr id="1969" name="Group 2"/>
          <p:cNvGrpSpPr/>
          <p:nvPr/>
        </p:nvGrpSpPr>
        <p:grpSpPr>
          <a:xfrm>
            <a:off x="-146308" y="-146475"/>
            <a:ext cx="12485629" cy="7152643"/>
            <a:chOff x="0" y="0"/>
            <a:chExt cx="9364220" cy="5364480"/>
          </a:xfrm>
        </p:grpSpPr>
        <p:grpSp>
          <p:nvGrpSpPr>
            <p:cNvPr id="1936" name="Group 59"/>
            <p:cNvGrpSpPr/>
            <p:nvPr/>
          </p:nvGrpSpPr>
          <p:grpSpPr>
            <a:xfrm>
              <a:off x="338964" y="0"/>
              <a:ext cx="8686734" cy="91441"/>
              <a:chOff x="0" y="0"/>
              <a:chExt cx="8686732" cy="91440"/>
            </a:xfrm>
          </p:grpSpPr>
          <p:sp>
            <p:nvSpPr>
              <p:cNvPr id="1925" name="Straight Connector 92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Straight Connector 93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Straight Connector 94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Straight Connector 95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Straight Connector 96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Straight Connector 97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Straight Connector 98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Straight Connector 99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Straight Connector 100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Straight Connector 101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Straight Connector 102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8" name="Group 60"/>
            <p:cNvGrpSpPr/>
            <p:nvPr/>
          </p:nvGrpSpPr>
          <p:grpSpPr>
            <a:xfrm>
              <a:off x="338964" y="5273040"/>
              <a:ext cx="8686734" cy="91441"/>
              <a:chOff x="0" y="0"/>
              <a:chExt cx="8686732" cy="91440"/>
            </a:xfrm>
          </p:grpSpPr>
          <p:sp>
            <p:nvSpPr>
              <p:cNvPr id="1937" name="Straight Connector 81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Straight Connector 82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Straight Connector 83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Straight Connector 84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Straight Connector 85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Straight Connector 86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Straight Connector 87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Straight Connector 88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Straight Connector 89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Straight Connector 90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Straight Connector 91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8" name="Group 61"/>
            <p:cNvGrpSpPr/>
            <p:nvPr/>
          </p:nvGrpSpPr>
          <p:grpSpPr>
            <a:xfrm>
              <a:off x="0" y="338073"/>
              <a:ext cx="91441" cy="4686683"/>
              <a:chOff x="0" y="0"/>
              <a:chExt cx="91440" cy="4686681"/>
            </a:xfrm>
          </p:grpSpPr>
          <p:sp>
            <p:nvSpPr>
              <p:cNvPr id="1949" name="Straight Connector 72"/>
              <p:cNvSpPr/>
              <p:nvPr/>
            </p:nvSpPr>
            <p:spPr>
              <a:xfrm flipH="1">
                <a:off x="0" y="425576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Straight Connector 73"/>
              <p:cNvSpPr/>
              <p:nvPr/>
            </p:nvSpPr>
            <p:spPr>
              <a:xfrm flipH="1">
                <a:off x="0" y="106108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Straight Connector 74"/>
              <p:cNvSpPr/>
              <p:nvPr/>
            </p:nvSpPr>
            <p:spPr>
              <a:xfrm flipH="1">
                <a:off x="0" y="170116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Straight Connector 75"/>
              <p:cNvSpPr/>
              <p:nvPr/>
            </p:nvSpPr>
            <p:spPr>
              <a:xfrm flipH="1">
                <a:off x="0" y="234277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Straight Connector 76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Straight Connector 77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Straight Connector 78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Straight Connector 79"/>
              <p:cNvSpPr/>
              <p:nvPr/>
            </p:nvSpPr>
            <p:spPr>
              <a:xfrm flipH="1" flipV="1">
                <a:off x="0" y="-1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Straight Connector 80"/>
              <p:cNvSpPr/>
              <p:nvPr/>
            </p:nvSpPr>
            <p:spPr>
              <a:xfrm flipH="1">
                <a:off x="0" y="468668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8" name="Group 62"/>
            <p:cNvGrpSpPr/>
            <p:nvPr/>
          </p:nvGrpSpPr>
          <p:grpSpPr>
            <a:xfrm>
              <a:off x="9272780" y="338074"/>
              <a:ext cx="91441" cy="4685666"/>
              <a:chOff x="0" y="0"/>
              <a:chExt cx="91440" cy="4685665"/>
            </a:xfrm>
          </p:grpSpPr>
          <p:sp>
            <p:nvSpPr>
              <p:cNvPr id="1959" name="Straight Connector 63"/>
              <p:cNvSpPr/>
              <p:nvPr/>
            </p:nvSpPr>
            <p:spPr>
              <a:xfrm flipH="1">
                <a:off x="0" y="425577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Straight Connector 64"/>
              <p:cNvSpPr/>
              <p:nvPr/>
            </p:nvSpPr>
            <p:spPr>
              <a:xfrm flipH="1">
                <a:off x="0" y="106108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Straight Connector 65"/>
              <p:cNvSpPr/>
              <p:nvPr/>
            </p:nvSpPr>
            <p:spPr>
              <a:xfrm flipH="1">
                <a:off x="0" y="17011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Straight Connector 66"/>
              <p:cNvSpPr/>
              <p:nvPr/>
            </p:nvSpPr>
            <p:spPr>
              <a:xfrm flipH="1">
                <a:off x="0" y="234124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Straight Connector 67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Straight Connector 68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Straight Connector 69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Straight Connector 70"/>
              <p:cNvSpPr/>
              <p:nvPr/>
            </p:nvSpPr>
            <p:spPr>
              <a:xfrm flipH="1" flipV="1">
                <a:off x="0" y="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Straight Connector 71"/>
              <p:cNvSpPr/>
              <p:nvPr/>
            </p:nvSpPr>
            <p:spPr>
              <a:xfrm flipH="1">
                <a:off x="0" y="46856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" name="Title">
            <a:extLst>
              <a:ext uri="{FF2B5EF4-FFF2-40B4-BE49-F238E27FC236}">
                <a16:creationId xmlns:a16="http://schemas.microsoft.com/office/drawing/2014/main" id="{2EFCB060-586E-BDFB-E44B-A673C744A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062368" cy="6346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endParaRPr dirty="0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B17DCE7A-3A2F-56AE-9283-C5C53C50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1063928"/>
            <a:ext cx="10183436" cy="56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204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lide Number Placeholder"/>
          <p:cNvSpPr txBox="1">
            <a:spLocks noGrp="1"/>
          </p:cNvSpPr>
          <p:nvPr>
            <p:ph type="sldNum" sz="quarter" idx="2"/>
          </p:nvPr>
        </p:nvSpPr>
        <p:spPr>
          <a:xfrm>
            <a:off x="11829403" y="6450369"/>
            <a:ext cx="57708" cy="1231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914620" hangingPunct="0">
              <a:defRPr/>
            </a:pPr>
            <a:fld id="{86CB4B4D-7CA3-9044-876B-883B54F8677D}" type="slidenum">
              <a:rPr kern="0">
                <a:latin typeface="Arial"/>
                <a:cs typeface="Arial"/>
                <a:sym typeface="Arial"/>
              </a:rPr>
              <a:pPr defTabSz="914620" hangingPunct="0">
                <a:defRPr/>
              </a:pPr>
              <a:t>5</a:t>
            </a:fld>
            <a:endParaRPr kern="0">
              <a:latin typeface="Arial"/>
              <a:cs typeface="Arial"/>
              <a:sym typeface="Arial"/>
            </a:endParaRPr>
          </a:p>
        </p:txBody>
      </p:sp>
      <p:grpSp>
        <p:nvGrpSpPr>
          <p:cNvPr id="1969" name="Group 2"/>
          <p:cNvGrpSpPr/>
          <p:nvPr/>
        </p:nvGrpSpPr>
        <p:grpSpPr>
          <a:xfrm>
            <a:off x="-146308" y="-146475"/>
            <a:ext cx="12485629" cy="7152643"/>
            <a:chOff x="0" y="0"/>
            <a:chExt cx="9364220" cy="5364480"/>
          </a:xfrm>
        </p:grpSpPr>
        <p:grpSp>
          <p:nvGrpSpPr>
            <p:cNvPr id="1936" name="Group 59"/>
            <p:cNvGrpSpPr/>
            <p:nvPr/>
          </p:nvGrpSpPr>
          <p:grpSpPr>
            <a:xfrm>
              <a:off x="338964" y="0"/>
              <a:ext cx="8686734" cy="91441"/>
              <a:chOff x="0" y="0"/>
              <a:chExt cx="8686732" cy="91440"/>
            </a:xfrm>
          </p:grpSpPr>
          <p:sp>
            <p:nvSpPr>
              <p:cNvPr id="1925" name="Straight Connector 92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Straight Connector 93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Straight Connector 94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Straight Connector 95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Straight Connector 96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Straight Connector 97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Straight Connector 98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Straight Connector 99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Straight Connector 100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Straight Connector 101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Straight Connector 102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8" name="Group 60"/>
            <p:cNvGrpSpPr/>
            <p:nvPr/>
          </p:nvGrpSpPr>
          <p:grpSpPr>
            <a:xfrm>
              <a:off x="338964" y="5273040"/>
              <a:ext cx="8686734" cy="91441"/>
              <a:chOff x="0" y="0"/>
              <a:chExt cx="8686732" cy="91440"/>
            </a:xfrm>
          </p:grpSpPr>
          <p:sp>
            <p:nvSpPr>
              <p:cNvPr id="1937" name="Straight Connector 81"/>
              <p:cNvSpPr/>
              <p:nvPr/>
            </p:nvSpPr>
            <p:spPr>
              <a:xfrm flipV="1">
                <a:off x="-1" y="0"/>
                <a:ext cx="2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Straight Connector 82"/>
              <p:cNvSpPr/>
              <p:nvPr/>
            </p:nvSpPr>
            <p:spPr>
              <a:xfrm flipV="1">
                <a:off x="18288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Straight Connector 83"/>
              <p:cNvSpPr/>
              <p:nvPr/>
            </p:nvSpPr>
            <p:spPr>
              <a:xfrm flipV="1">
                <a:off x="2057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Straight Connector 84"/>
              <p:cNvSpPr/>
              <p:nvPr/>
            </p:nvSpPr>
            <p:spPr>
              <a:xfrm flipV="1">
                <a:off x="2286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Straight Connector 85"/>
              <p:cNvSpPr/>
              <p:nvPr/>
            </p:nvSpPr>
            <p:spPr>
              <a:xfrm flipV="1">
                <a:off x="4114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Straight Connector 86"/>
              <p:cNvSpPr/>
              <p:nvPr/>
            </p:nvSpPr>
            <p:spPr>
              <a:xfrm flipV="1">
                <a:off x="43433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Straight Connector 87"/>
              <p:cNvSpPr/>
              <p:nvPr/>
            </p:nvSpPr>
            <p:spPr>
              <a:xfrm flipV="1">
                <a:off x="45719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Straight Connector 88"/>
              <p:cNvSpPr/>
              <p:nvPr/>
            </p:nvSpPr>
            <p:spPr>
              <a:xfrm flipV="1">
                <a:off x="6400799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Straight Connector 89"/>
              <p:cNvSpPr/>
              <p:nvPr/>
            </p:nvSpPr>
            <p:spPr>
              <a:xfrm flipV="1">
                <a:off x="66294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Straight Connector 90"/>
              <p:cNvSpPr/>
              <p:nvPr/>
            </p:nvSpPr>
            <p:spPr>
              <a:xfrm flipV="1">
                <a:off x="6858000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Straight Connector 91"/>
              <p:cNvSpPr/>
              <p:nvPr/>
            </p:nvSpPr>
            <p:spPr>
              <a:xfrm flipV="1">
                <a:off x="8686732" y="0"/>
                <a:ext cx="1" cy="9144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8" name="Group 61"/>
            <p:cNvGrpSpPr/>
            <p:nvPr/>
          </p:nvGrpSpPr>
          <p:grpSpPr>
            <a:xfrm>
              <a:off x="0" y="338073"/>
              <a:ext cx="91441" cy="4686683"/>
              <a:chOff x="0" y="0"/>
              <a:chExt cx="91440" cy="4686681"/>
            </a:xfrm>
          </p:grpSpPr>
          <p:sp>
            <p:nvSpPr>
              <p:cNvPr id="1949" name="Straight Connector 72"/>
              <p:cNvSpPr/>
              <p:nvPr/>
            </p:nvSpPr>
            <p:spPr>
              <a:xfrm flipH="1">
                <a:off x="0" y="425576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Straight Connector 73"/>
              <p:cNvSpPr/>
              <p:nvPr/>
            </p:nvSpPr>
            <p:spPr>
              <a:xfrm flipH="1">
                <a:off x="0" y="106108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Straight Connector 74"/>
              <p:cNvSpPr/>
              <p:nvPr/>
            </p:nvSpPr>
            <p:spPr>
              <a:xfrm flipH="1">
                <a:off x="0" y="170116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Straight Connector 75"/>
              <p:cNvSpPr/>
              <p:nvPr/>
            </p:nvSpPr>
            <p:spPr>
              <a:xfrm flipH="1">
                <a:off x="0" y="234277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Straight Connector 76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Straight Connector 77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Straight Connector 78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Straight Connector 79"/>
              <p:cNvSpPr/>
              <p:nvPr/>
            </p:nvSpPr>
            <p:spPr>
              <a:xfrm flipH="1" flipV="1">
                <a:off x="0" y="-1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Straight Connector 80"/>
              <p:cNvSpPr/>
              <p:nvPr/>
            </p:nvSpPr>
            <p:spPr>
              <a:xfrm flipH="1">
                <a:off x="0" y="468668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8" name="Group 62"/>
            <p:cNvGrpSpPr/>
            <p:nvPr/>
          </p:nvGrpSpPr>
          <p:grpSpPr>
            <a:xfrm>
              <a:off x="9272780" y="338074"/>
              <a:ext cx="91441" cy="4685666"/>
              <a:chOff x="0" y="0"/>
              <a:chExt cx="91440" cy="4685665"/>
            </a:xfrm>
          </p:grpSpPr>
          <p:sp>
            <p:nvSpPr>
              <p:cNvPr id="1959" name="Straight Connector 63"/>
              <p:cNvSpPr/>
              <p:nvPr/>
            </p:nvSpPr>
            <p:spPr>
              <a:xfrm flipH="1">
                <a:off x="0" y="425577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Straight Connector 64"/>
              <p:cNvSpPr/>
              <p:nvPr/>
            </p:nvSpPr>
            <p:spPr>
              <a:xfrm flipH="1">
                <a:off x="0" y="106108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Straight Connector 65"/>
              <p:cNvSpPr/>
              <p:nvPr/>
            </p:nvSpPr>
            <p:spPr>
              <a:xfrm flipH="1">
                <a:off x="0" y="17011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Straight Connector 66"/>
              <p:cNvSpPr/>
              <p:nvPr/>
            </p:nvSpPr>
            <p:spPr>
              <a:xfrm flipH="1">
                <a:off x="0" y="234124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Straight Connector 67"/>
              <p:cNvSpPr/>
              <p:nvPr/>
            </p:nvSpPr>
            <p:spPr>
              <a:xfrm flipH="1">
                <a:off x="0" y="2981325"/>
                <a:ext cx="91441" cy="0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Straight Connector 68"/>
              <p:cNvSpPr/>
              <p:nvPr/>
            </p:nvSpPr>
            <p:spPr>
              <a:xfrm flipH="1">
                <a:off x="0" y="3621404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Straight Connector 69"/>
              <p:cNvSpPr/>
              <p:nvPr/>
            </p:nvSpPr>
            <p:spPr>
              <a:xfrm flipH="1">
                <a:off x="0" y="4269232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Straight Connector 70"/>
              <p:cNvSpPr/>
              <p:nvPr/>
            </p:nvSpPr>
            <p:spPr>
              <a:xfrm flipH="1" flipV="1">
                <a:off x="0" y="0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Straight Connector 71"/>
              <p:cNvSpPr/>
              <p:nvPr/>
            </p:nvSpPr>
            <p:spPr>
              <a:xfrm flipH="1">
                <a:off x="0" y="4685665"/>
                <a:ext cx="91441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/>
              <a:p>
                <a:pPr defTabSz="914620" hangingPunct="0">
                  <a:defRPr>
                    <a:solidFill>
                      <a:srgbClr val="000000"/>
                    </a:solidFill>
                  </a:defRPr>
                </a:pPr>
                <a:endParaRPr sz="17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" name="Title">
            <a:extLst>
              <a:ext uri="{FF2B5EF4-FFF2-40B4-BE49-F238E27FC236}">
                <a16:creationId xmlns:a16="http://schemas.microsoft.com/office/drawing/2014/main" id="{2EFCB060-586E-BDFB-E44B-A673C744A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9"/>
            <a:ext cx="9062368" cy="6346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CE2FAF-4589-6720-3CB7-99F8AE3B6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5" y="1219482"/>
            <a:ext cx="9614876" cy="531700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08A2C02-368E-73D7-9BE2-55E1E6AF1166}"/>
              </a:ext>
            </a:extLst>
          </p:cNvPr>
          <p:cNvSpPr/>
          <p:nvPr/>
        </p:nvSpPr>
        <p:spPr>
          <a:xfrm>
            <a:off x="304889" y="5768788"/>
            <a:ext cx="1335652" cy="227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8254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0107AB-8886-1CA2-E12D-C25BD594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85" y="1547940"/>
            <a:ext cx="9545727" cy="4785624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9845220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Custom extension</a:t>
            </a:r>
            <a:endParaRPr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F5322-CB29-99E9-39F8-25FA0C1FC9E7}"/>
              </a:ext>
            </a:extLst>
          </p:cNvPr>
          <p:cNvSpPr/>
          <p:nvPr/>
        </p:nvSpPr>
        <p:spPr>
          <a:xfrm>
            <a:off x="1810959" y="3160059"/>
            <a:ext cx="2008006" cy="90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5550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EB8D339-728A-3646-93B1-BCFFBE868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23" y="1172656"/>
            <a:ext cx="11141495" cy="555585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9845220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Custom extension</a:t>
            </a:r>
            <a:endParaRPr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F5322-CB29-99E9-39F8-25FA0C1FC9E7}"/>
              </a:ext>
            </a:extLst>
          </p:cNvPr>
          <p:cNvSpPr/>
          <p:nvPr/>
        </p:nvSpPr>
        <p:spPr>
          <a:xfrm>
            <a:off x="10394576" y="1546413"/>
            <a:ext cx="1406642" cy="847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09D959-EA11-3962-E21F-060C9812CC8B}"/>
              </a:ext>
            </a:extLst>
          </p:cNvPr>
          <p:cNvSpPr/>
          <p:nvPr/>
        </p:nvSpPr>
        <p:spPr>
          <a:xfrm>
            <a:off x="811305" y="3742766"/>
            <a:ext cx="4661648" cy="847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2CCF53-997B-F5A2-A45A-2159F55FF125}"/>
              </a:ext>
            </a:extLst>
          </p:cNvPr>
          <p:cNvSpPr txBox="1"/>
          <p:nvPr/>
        </p:nvSpPr>
        <p:spPr>
          <a:xfrm>
            <a:off x="4885764" y="3100156"/>
            <a:ext cx="3227294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輸入</a:t>
            </a:r>
            <a:r>
              <a:rPr kumimoji="0" lang="en-US" altLang="zh-TW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watsonx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716682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3E55298-FDC2-B607-B2DA-8B4D53FD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05" y="1238441"/>
            <a:ext cx="10707724" cy="5382491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9845220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Custom extension</a:t>
            </a:r>
            <a:endParaRPr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F5322-CB29-99E9-39F8-25FA0C1FC9E7}"/>
              </a:ext>
            </a:extLst>
          </p:cNvPr>
          <p:cNvSpPr/>
          <p:nvPr/>
        </p:nvSpPr>
        <p:spPr>
          <a:xfrm>
            <a:off x="9508529" y="5631694"/>
            <a:ext cx="1234211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09D959-EA11-3962-E21F-060C9812CC8B}"/>
              </a:ext>
            </a:extLst>
          </p:cNvPr>
          <p:cNvSpPr/>
          <p:nvPr/>
        </p:nvSpPr>
        <p:spPr>
          <a:xfrm>
            <a:off x="811305" y="3742766"/>
            <a:ext cx="4661648" cy="847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2CCF53-997B-F5A2-A45A-2159F55FF125}"/>
              </a:ext>
            </a:extLst>
          </p:cNvPr>
          <p:cNvSpPr txBox="1"/>
          <p:nvPr/>
        </p:nvSpPr>
        <p:spPr>
          <a:xfrm>
            <a:off x="672970" y="4504133"/>
            <a:ext cx="5324417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800" dirty="0">
                <a:solidFill>
                  <a:srgbClr val="FF0000"/>
                </a:solidFill>
                <a:sym typeface="Arial"/>
              </a:rPr>
              <a:t>選擇 </a:t>
            </a:r>
            <a:r>
              <a:rPr kumimoji="0" lang="en-US" altLang="zh-TW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watsonx-openapi.json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5274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AB31BFF-6108-417A-0375-8754ED9E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09" y="1314853"/>
            <a:ext cx="10612649" cy="529923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03022261-76DC-6F12-351E-42EB7E3BB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5" y="237068"/>
            <a:ext cx="9845220" cy="57261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 err="1"/>
              <a:t>watsonx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生成式</a:t>
            </a:r>
            <a:r>
              <a:rPr lang="en-US" altLang="zh-CN" dirty="0"/>
              <a:t>AI</a:t>
            </a:r>
            <a:r>
              <a:rPr lang="zh-CN" altLang="en-US" dirty="0"/>
              <a:t>整合</a:t>
            </a:r>
            <a:br>
              <a:rPr lang="en-US" altLang="zh-CN" dirty="0"/>
            </a:br>
            <a:r>
              <a:rPr lang="zh-CN" altLang="en-US" dirty="0"/>
              <a:t>建立</a:t>
            </a:r>
            <a:r>
              <a:rPr lang="en-US" altLang="zh-CN" dirty="0"/>
              <a:t> Custom extension</a:t>
            </a:r>
            <a:endParaRPr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F5322-CB29-99E9-39F8-25FA0C1FC9E7}"/>
              </a:ext>
            </a:extLst>
          </p:cNvPr>
          <p:cNvSpPr/>
          <p:nvPr/>
        </p:nvSpPr>
        <p:spPr>
          <a:xfrm>
            <a:off x="9998399" y="1799282"/>
            <a:ext cx="1234211" cy="552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68598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3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6064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IBM 2022 Master template">
  <a:themeElements>
    <a:clrScheme name="IBM 2022 Master templa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000FF"/>
      </a:hlink>
      <a:folHlink>
        <a:srgbClr val="FF00FF"/>
      </a:folHlink>
    </a:clrScheme>
    <a:fontScheme name="IBM 2022 Master templa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IBM 2022 Master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6859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68598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BM_Plex_Theme">
  <a:themeElements>
    <a:clrScheme name="Custom 34">
      <a:dk1>
        <a:srgbClr val="000000"/>
      </a:dk1>
      <a:lt1>
        <a:srgbClr val="031973"/>
      </a:lt1>
      <a:dk2>
        <a:srgbClr val="F3F3F3"/>
      </a:dk2>
      <a:lt2>
        <a:srgbClr val="FFFFFF"/>
      </a:lt2>
      <a:accent1>
        <a:srgbClr val="6BA5FF"/>
      </a:accent1>
      <a:accent2>
        <a:srgbClr val="0F6DFF"/>
      </a:accent2>
      <a:accent3>
        <a:srgbClr val="0549DA"/>
      </a:accent3>
      <a:accent4>
        <a:srgbClr val="0DB5B3"/>
      </a:accent4>
      <a:accent5>
        <a:srgbClr val="4F2096"/>
      </a:accent5>
      <a:accent6>
        <a:srgbClr val="914BFA"/>
      </a:accent6>
      <a:hlink>
        <a:srgbClr val="0F6DFF"/>
      </a:hlink>
      <a:folHlink>
        <a:srgbClr val="D8D8D8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 panose="020B0604020202020204"/>
            <a:cs typeface="Arial" panose="020B0604020202020204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476</Words>
  <Application>Microsoft Macintosh PowerPoint</Application>
  <PresentationFormat>寬螢幕</PresentationFormat>
  <Paragraphs>74</Paragraphs>
  <Slides>28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微软雅黑</vt:lpstr>
      <vt:lpstr>Arial</vt:lpstr>
      <vt:lpstr>IBM Plex Sans</vt:lpstr>
      <vt:lpstr>IBM Plex Sans Light</vt:lpstr>
      <vt:lpstr>1_IBM 2022 Master template</vt:lpstr>
      <vt:lpstr>IBM_Plex_Theme</vt:lpstr>
      <vt:lpstr>Lab 7 watsonx Assistant 生成式AI 整合</vt:lpstr>
      <vt:lpstr>PowerPoint 簡報</vt:lpstr>
      <vt:lpstr>Lab 7 watsonx Assistant 生成式AI整合</vt:lpstr>
      <vt:lpstr>Lab 7 watsonx Assistant 生成式AI整合</vt:lpstr>
      <vt:lpstr>Lab 7 watsonx Assistant 生成式AI整合</vt:lpstr>
      <vt:lpstr>Lab 7 watsonx Assistant 生成式AI整合 建立 Custom extension</vt:lpstr>
      <vt:lpstr>Lab 7 watsonx Assistant 生成式AI整合 建立 Custom extension</vt:lpstr>
      <vt:lpstr>Lab 7 watsonx Assistant 生成式AI整合 建立 Custom extension</vt:lpstr>
      <vt:lpstr>Lab 7 watsonx Assistant 生成式AI整合 建立 Custom extension</vt:lpstr>
      <vt:lpstr>Lab 7 watsonx Assistant 生成式AI整合 建立 Custom extension</vt:lpstr>
      <vt:lpstr>Lab 7 watsonx Assistant 生成式AI整合 建立 Custom extension</vt:lpstr>
      <vt:lpstr>Lab 7 watsonx Assistant 生成式AI整合 建立 Custom extension</vt:lpstr>
      <vt:lpstr>Lab 7 watsonx Assistant 生成式AI整合 建立 Custom extension</vt:lpstr>
      <vt:lpstr>Lab 7 watsonx Assistant 生成式AI整合 建立 Custom extension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Lab 7 watsonx Assistant 生成式AI整合 建立 Action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Kanjinghat Nijesh</dc:creator>
  <cp:lastModifiedBy>Bucky Lee</cp:lastModifiedBy>
  <cp:revision>20</cp:revision>
  <dcterms:created xsi:type="dcterms:W3CDTF">2023-10-20T01:25:50Z</dcterms:created>
  <dcterms:modified xsi:type="dcterms:W3CDTF">2023-11-16T10:17:50Z</dcterms:modified>
</cp:coreProperties>
</file>